
<file path=[Content_Types].xml><?xml version="1.0" encoding="utf-8"?>
<Types xmlns="http://schemas.openxmlformats.org/package/2006/content-types">
  <Default ContentType="image/jpeg" Extension="jpg"/>
  <Default ContentType="application/vnd.openxmlformats-officedocument.vmlDrawing" Extension="vml"/>
  <Default ContentType="application/xml" Extension="xml"/>
  <Default ContentType="image/png" Extension="png"/>
  <Default ContentType="application/vnd.ms-excel" Extension="xls"/>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8.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5.xml"/>
  <Override ContentType="application/vnd.openxmlformats-officedocument.presentationml.slideMaster+xml" PartName="/ppt/slideMasters/slideMaster23.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21.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9.xml"/>
  <Override ContentType="application/vnd.openxmlformats-officedocument.presentationml.slideMaster+xml" PartName="/ppt/slideMasters/slideMaster14.xml"/>
  <Override ContentType="application/vnd.openxmlformats-officedocument.presentationml.slideMaster+xml" PartName="/ppt/slideMasters/slideMaster17.xml"/>
  <Override ContentType="application/vnd.openxmlformats-officedocument.presentationml.slideMaster+xml" PartName="/ppt/slideMasters/slideMaster12.xml"/>
  <Override ContentType="application/vnd.openxmlformats-officedocument.presentationml.slideMaster+xml" PartName="/ppt/slideMasters/slideMaster22.xml"/>
  <Override ContentType="application/vnd.openxmlformats-officedocument.presentationml.slideMaster+xml" PartName="/ppt/slideMasters/slideMaster16.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20.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ms-excel" PartName="/ppt/embeddings/Microsoft_Excel_Sheet2.xls"/>
  <Override ContentType="application/vnd.ms-excel" PartName="/ppt/embeddings/Microsoft_Excel_Sheet3.xls"/>
  <Override ContentType="application/vnd.ms-excel" PartName="/ppt/embeddings/Microsoft_Excel_Sheet1.xls"/>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19.xml"/>
  <Override ContentType="application/vnd.openxmlformats-officedocument.theme+xml" PartName="/ppt/theme/theme22.xml"/>
  <Override ContentType="application/vnd.openxmlformats-officedocument.theme+xml" PartName="/ppt/theme/theme3.xml"/>
  <Override ContentType="application/vnd.openxmlformats-officedocument.theme+xml" PartName="/ppt/theme/theme20.xml"/>
  <Override ContentType="application/vnd.openxmlformats-officedocument.theme+xml" PartName="/ppt/theme/theme17.xml"/>
  <Override ContentType="application/vnd.openxmlformats-officedocument.theme+xml" PartName="/ppt/theme/theme11.xml"/>
  <Override ContentType="application/vnd.openxmlformats-officedocument.theme+xml" PartName="/ppt/theme/theme24.xml"/>
  <Override ContentType="application/vnd.openxmlformats-officedocument.theme+xml" PartName="/ppt/theme/theme5.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1.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18.xml"/>
  <Override ContentType="application/vnd.openxmlformats-officedocument.theme+xml" PartName="/ppt/theme/theme23.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6.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701" r:id="rId5"/>
    <p:sldMasterId id="2147483702" r:id="rId6"/>
    <p:sldMasterId id="2147483703" r:id="rId7"/>
    <p:sldMasterId id="2147483704" r:id="rId8"/>
    <p:sldMasterId id="2147483705" r:id="rId9"/>
    <p:sldMasterId id="2147483706" r:id="rId10"/>
    <p:sldMasterId id="2147483707" r:id="rId11"/>
    <p:sldMasterId id="2147483708" r:id="rId12"/>
    <p:sldMasterId id="2147483709" r:id="rId13"/>
    <p:sldMasterId id="2147483710" r:id="rId14"/>
    <p:sldMasterId id="2147483711" r:id="rId15"/>
    <p:sldMasterId id="2147483712" r:id="rId16"/>
    <p:sldMasterId id="2147483713" r:id="rId17"/>
    <p:sldMasterId id="2147483714" r:id="rId18"/>
    <p:sldMasterId id="2147483715" r:id="rId19"/>
    <p:sldMasterId id="2147483716" r:id="rId20"/>
    <p:sldMasterId id="2147483717" r:id="rId21"/>
    <p:sldMasterId id="2147483718" r:id="rId22"/>
    <p:sldMasterId id="2147483719" r:id="rId23"/>
    <p:sldMasterId id="2147483720" r:id="rId24"/>
    <p:sldMasterId id="2147483721" r:id="rId25"/>
    <p:sldMasterId id="2147483722" r:id="rId26"/>
    <p:sldMasterId id="2147483723" r:id="rId27"/>
  </p:sldMasterIdLst>
  <p:notesMasterIdLst>
    <p:notesMasterId r:id="rId28"/>
  </p:notes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 id="274" r:id="rId47"/>
    <p:sldId id="275" r:id="rId48"/>
    <p:sldId id="276" r:id="rId49"/>
    <p:sldId id="277" r:id="rId50"/>
    <p:sldId id="278" r:id="rId51"/>
    <p:sldId id="279" r:id="rId52"/>
    <p:sldId id="280" r:id="rId53"/>
    <p:sldId id="281" r:id="rId54"/>
    <p:sldId id="282" r:id="rId55"/>
    <p:sldId id="283" r:id="rId56"/>
    <p:sldId id="284" r:id="rId57"/>
    <p:sldId id="285" r:id="rId58"/>
    <p:sldId id="286" r:id="rId59"/>
    <p:sldId id="287" r:id="rId60"/>
    <p:sldId id="288" r:id="rId61"/>
    <p:sldId id="289" r:id="rId62"/>
    <p:sldId id="290" r:id="rId63"/>
    <p:sldId id="291" r:id="rId64"/>
    <p:sldId id="292" r:id="rId65"/>
    <p:sldId id="293" r:id="rId66"/>
    <p:sldId id="294" r:id="rId67"/>
    <p:sldId id="295" r:id="rId68"/>
    <p:sldId id="296" r:id="rId69"/>
    <p:sldId id="297" r:id="rId70"/>
    <p:sldId id="298" r:id="rId71"/>
    <p:sldId id="299" r:id="rId72"/>
    <p:sldId id="300" r:id="rId73"/>
    <p:sldId id="301" r:id="rId74"/>
    <p:sldId id="302" r:id="rId75"/>
    <p:sldId id="303" r:id="rId76"/>
    <p:sldId id="304" r:id="rId77"/>
    <p:sldId id="305" r:id="rId78"/>
    <p:sldId id="306" r:id="rId79"/>
    <p:sldId id="307" r:id="rId80"/>
    <p:sldId id="308" r:id="rId81"/>
    <p:sldId id="309" r:id="rId82"/>
    <p:sldId id="310" r:id="rId83"/>
    <p:sldId id="311" r:id="rId84"/>
    <p:sldId id="312" r:id="rId85"/>
    <p:sldId id="313" r:id="rId86"/>
    <p:sldId id="314" r:id="rId87"/>
    <p:sldId id="315" r:id="rId88"/>
    <p:sldId id="316" r:id="rId89"/>
    <p:sldId id="317" r:id="rId90"/>
    <p:sldId id="318" r:id="rId91"/>
    <p:sldId id="319" r:id="rId92"/>
    <p:sldId id="320" r:id="rId93"/>
    <p:sldId id="321" r:id="rId94"/>
    <p:sldId id="322" r:id="rId95"/>
    <p:sldId id="323" r:id="rId96"/>
    <p:sldId id="324" r:id="rId97"/>
    <p:sldId id="325" r:id="rId98"/>
    <p:sldId id="326" r:id="rId99"/>
    <p:sldId id="327" r:id="rId100"/>
    <p:sldId id="328" r:id="rId101"/>
    <p:sldId id="329" r:id="rId102"/>
    <p:sldId id="330" r:id="rId103"/>
    <p:sldId id="331" r:id="rId104"/>
    <p:sldId id="332" r:id="rId105"/>
    <p:sldId id="333" r:id="rId106"/>
    <p:sldId id="334" r:id="rId107"/>
    <p:sldId id="335" r:id="rId108"/>
    <p:sldId id="336" r:id="rId109"/>
    <p:sldId id="337" r:id="rId110"/>
    <p:sldId id="338" r:id="rId111"/>
    <p:sldId id="339" r:id="rId112"/>
    <p:sldId id="340" r:id="rId113"/>
    <p:sldId id="341" r:id="rId114"/>
    <p:sldId id="342" r:id="rId115"/>
    <p:sldId id="343" r:id="rId116"/>
    <p:sldId id="344" r:id="rId117"/>
    <p:sldId id="345" r:id="rId118"/>
    <p:sldId id="346" r:id="rId119"/>
    <p:sldId id="347" r:id="rId120"/>
    <p:sldId id="348" r:id="rId121"/>
    <p:sldId id="349" r:id="rId122"/>
    <p:sldId id="350" r:id="rId123"/>
    <p:sldId id="351" r:id="rId124"/>
    <p:sldId id="352" r:id="rId125"/>
    <p:sldId id="353" r:id="rId126"/>
    <p:sldId id="354" r:id="rId127"/>
    <p:sldId id="355" r:id="rId128"/>
    <p:sldId id="356" r:id="rId129"/>
    <p:sldId id="357" r:id="rId130"/>
    <p:sldId id="358" r:id="rId131"/>
    <p:sldId id="359" r:id="rId132"/>
    <p:sldId id="360" r:id="rId133"/>
    <p:sldId id="361" r:id="rId134"/>
    <p:sldId id="362" r:id="rId135"/>
    <p:sldId id="363" r:id="rId136"/>
    <p:sldId id="364" r:id="rId137"/>
    <p:sldId id="365" r:id="rId138"/>
    <p:sldId id="366" r:id="rId139"/>
    <p:sldId id="367" r:id="rId140"/>
    <p:sldId id="368" r:id="rId141"/>
    <p:sldId id="369" r:id="rId142"/>
    <p:sldId id="370" r:id="rId143"/>
    <p:sldId id="371" r:id="rId144"/>
    <p:sldId id="372" r:id="rId145"/>
    <p:sldId id="373" r:id="rId146"/>
    <p:sldId id="374" r:id="rId147"/>
    <p:sldId id="375" r:id="rId148"/>
    <p:sldId id="376" r:id="rId149"/>
    <p:sldId id="377" r:id="rId150"/>
    <p:sldId id="378" r:id="rId151"/>
    <p:sldId id="379" r:id="rId152"/>
    <p:sldId id="380" r:id="rId153"/>
    <p:sldId id="381" r:id="rId154"/>
    <p:sldId id="382" r:id="rId155"/>
    <p:sldId id="383" r:id="rId156"/>
    <p:sldId id="384" r:id="rId157"/>
    <p:sldId id="385" r:id="rId158"/>
    <p:sldId id="386" r:id="rId159"/>
    <p:sldId id="387" r:id="rId160"/>
    <p:sldId id="388" r:id="rId161"/>
    <p:sldId id="389" r:id="rId162"/>
    <p:sldId id="390" r:id="rId163"/>
    <p:sldId id="391" r:id="rId164"/>
    <p:sldId id="392" r:id="rId165"/>
    <p:sldId id="393" r:id="rId166"/>
    <p:sldId id="394" r:id="rId167"/>
    <p:sldId id="395" r:id="rId168"/>
    <p:sldId id="396" r:id="rId169"/>
    <p:sldId id="397" r:id="rId170"/>
    <p:sldId id="398" r:id="rId171"/>
    <p:sldId id="399" r:id="rId172"/>
    <p:sldId id="400" r:id="rId173"/>
    <p:sldId id="401" r:id="rId174"/>
    <p:sldId id="402" r:id="rId175"/>
    <p:sldId id="403" r:id="rId176"/>
    <p:sldId id="404" r:id="rId177"/>
    <p:sldId id="405" r:id="rId178"/>
    <p:sldId id="406" r:id="rId179"/>
    <p:sldId id="407" r:id="rId180"/>
    <p:sldId id="408" r:id="rId181"/>
    <p:sldId id="409" r:id="rId182"/>
    <p:sldId id="410" r:id="rId183"/>
    <p:sldId id="411" r:id="rId184"/>
    <p:sldId id="412" r:id="rId185"/>
    <p:sldId id="413" r:id="rId18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E1AE8E0-1AFC-4FC4-BD36-DC4BF71955FB}">
  <a:tblStyle styleId="{1E1AE8E0-1AFC-4FC4-BD36-DC4BF71955F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12.xml"/><Relationship Id="rId42" Type="http://schemas.openxmlformats.org/officeDocument/2006/relationships/slide" Target="slides/slide14.xml"/><Relationship Id="rId41" Type="http://schemas.openxmlformats.org/officeDocument/2006/relationships/slide" Target="slides/slide13.xml"/><Relationship Id="rId44" Type="http://schemas.openxmlformats.org/officeDocument/2006/relationships/slide" Target="slides/slide16.xml"/><Relationship Id="rId43" Type="http://schemas.openxmlformats.org/officeDocument/2006/relationships/slide" Target="slides/slide15.xml"/><Relationship Id="rId46" Type="http://schemas.openxmlformats.org/officeDocument/2006/relationships/slide" Target="slides/slide18.xml"/><Relationship Id="rId45" Type="http://schemas.openxmlformats.org/officeDocument/2006/relationships/slide" Target="slides/slide17.xml"/><Relationship Id="rId107" Type="http://schemas.openxmlformats.org/officeDocument/2006/relationships/slide" Target="slides/slide79.xml"/><Relationship Id="rId106" Type="http://schemas.openxmlformats.org/officeDocument/2006/relationships/slide" Target="slides/slide78.xml"/><Relationship Id="rId105" Type="http://schemas.openxmlformats.org/officeDocument/2006/relationships/slide" Target="slides/slide77.xml"/><Relationship Id="rId104" Type="http://schemas.openxmlformats.org/officeDocument/2006/relationships/slide" Target="slides/slide76.xml"/><Relationship Id="rId109" Type="http://schemas.openxmlformats.org/officeDocument/2006/relationships/slide" Target="slides/slide81.xml"/><Relationship Id="rId108" Type="http://schemas.openxmlformats.org/officeDocument/2006/relationships/slide" Target="slides/slide80.xml"/><Relationship Id="rId48" Type="http://schemas.openxmlformats.org/officeDocument/2006/relationships/slide" Target="slides/slide20.xml"/><Relationship Id="rId47" Type="http://schemas.openxmlformats.org/officeDocument/2006/relationships/slide" Target="slides/slide19.xml"/><Relationship Id="rId186" Type="http://schemas.openxmlformats.org/officeDocument/2006/relationships/slide" Target="slides/slide158.xml"/><Relationship Id="rId185" Type="http://schemas.openxmlformats.org/officeDocument/2006/relationships/slide" Target="slides/slide157.xml"/><Relationship Id="rId49" Type="http://schemas.openxmlformats.org/officeDocument/2006/relationships/slide" Target="slides/slide21.xml"/><Relationship Id="rId184" Type="http://schemas.openxmlformats.org/officeDocument/2006/relationships/slide" Target="slides/slide156.xml"/><Relationship Id="rId103" Type="http://schemas.openxmlformats.org/officeDocument/2006/relationships/slide" Target="slides/slide75.xml"/><Relationship Id="rId102" Type="http://schemas.openxmlformats.org/officeDocument/2006/relationships/slide" Target="slides/slide74.xml"/><Relationship Id="rId101" Type="http://schemas.openxmlformats.org/officeDocument/2006/relationships/slide" Target="slides/slide73.xml"/><Relationship Id="rId100" Type="http://schemas.openxmlformats.org/officeDocument/2006/relationships/slide" Target="slides/slide72.xml"/><Relationship Id="rId31" Type="http://schemas.openxmlformats.org/officeDocument/2006/relationships/slide" Target="slides/slide3.xml"/><Relationship Id="rId30" Type="http://schemas.openxmlformats.org/officeDocument/2006/relationships/slide" Target="slides/slide2.xml"/><Relationship Id="rId33" Type="http://schemas.openxmlformats.org/officeDocument/2006/relationships/slide" Target="slides/slide5.xml"/><Relationship Id="rId183" Type="http://schemas.openxmlformats.org/officeDocument/2006/relationships/slide" Target="slides/slide155.xml"/><Relationship Id="rId32" Type="http://schemas.openxmlformats.org/officeDocument/2006/relationships/slide" Target="slides/slide4.xml"/><Relationship Id="rId182" Type="http://schemas.openxmlformats.org/officeDocument/2006/relationships/slide" Target="slides/slide154.xml"/><Relationship Id="rId35" Type="http://schemas.openxmlformats.org/officeDocument/2006/relationships/slide" Target="slides/slide7.xml"/><Relationship Id="rId181" Type="http://schemas.openxmlformats.org/officeDocument/2006/relationships/slide" Target="slides/slide153.xml"/><Relationship Id="rId34" Type="http://schemas.openxmlformats.org/officeDocument/2006/relationships/slide" Target="slides/slide6.xml"/><Relationship Id="rId180" Type="http://schemas.openxmlformats.org/officeDocument/2006/relationships/slide" Target="slides/slide152.xml"/><Relationship Id="rId37" Type="http://schemas.openxmlformats.org/officeDocument/2006/relationships/slide" Target="slides/slide9.xml"/><Relationship Id="rId176" Type="http://schemas.openxmlformats.org/officeDocument/2006/relationships/slide" Target="slides/slide148.xml"/><Relationship Id="rId36" Type="http://schemas.openxmlformats.org/officeDocument/2006/relationships/slide" Target="slides/slide8.xml"/><Relationship Id="rId175" Type="http://schemas.openxmlformats.org/officeDocument/2006/relationships/slide" Target="slides/slide147.xml"/><Relationship Id="rId39" Type="http://schemas.openxmlformats.org/officeDocument/2006/relationships/slide" Target="slides/slide11.xml"/><Relationship Id="rId174" Type="http://schemas.openxmlformats.org/officeDocument/2006/relationships/slide" Target="slides/slide146.xml"/><Relationship Id="rId38" Type="http://schemas.openxmlformats.org/officeDocument/2006/relationships/slide" Target="slides/slide10.xml"/><Relationship Id="rId173" Type="http://schemas.openxmlformats.org/officeDocument/2006/relationships/slide" Target="slides/slide145.xml"/><Relationship Id="rId179" Type="http://schemas.openxmlformats.org/officeDocument/2006/relationships/slide" Target="slides/slide151.xml"/><Relationship Id="rId178" Type="http://schemas.openxmlformats.org/officeDocument/2006/relationships/slide" Target="slides/slide150.xml"/><Relationship Id="rId177" Type="http://schemas.openxmlformats.org/officeDocument/2006/relationships/slide" Target="slides/slide149.xml"/><Relationship Id="rId20" Type="http://schemas.openxmlformats.org/officeDocument/2006/relationships/slideMaster" Target="slideMasters/slideMaster16.xml"/><Relationship Id="rId22" Type="http://schemas.openxmlformats.org/officeDocument/2006/relationships/slideMaster" Target="slideMasters/slideMaster18.xml"/><Relationship Id="rId21" Type="http://schemas.openxmlformats.org/officeDocument/2006/relationships/slideMaster" Target="slideMasters/slideMaster17.xml"/><Relationship Id="rId24" Type="http://schemas.openxmlformats.org/officeDocument/2006/relationships/slideMaster" Target="slideMasters/slideMaster20.xml"/><Relationship Id="rId23" Type="http://schemas.openxmlformats.org/officeDocument/2006/relationships/slideMaster" Target="slideMasters/slideMaster19.xml"/><Relationship Id="rId129" Type="http://schemas.openxmlformats.org/officeDocument/2006/relationships/slide" Target="slides/slide101.xml"/><Relationship Id="rId128" Type="http://schemas.openxmlformats.org/officeDocument/2006/relationships/slide" Target="slides/slide100.xml"/><Relationship Id="rId127" Type="http://schemas.openxmlformats.org/officeDocument/2006/relationships/slide" Target="slides/slide99.xml"/><Relationship Id="rId126" Type="http://schemas.openxmlformats.org/officeDocument/2006/relationships/slide" Target="slides/slide98.xml"/><Relationship Id="rId26" Type="http://schemas.openxmlformats.org/officeDocument/2006/relationships/slideMaster" Target="slideMasters/slideMaster22.xml"/><Relationship Id="rId121" Type="http://schemas.openxmlformats.org/officeDocument/2006/relationships/slide" Target="slides/slide93.xml"/><Relationship Id="rId25" Type="http://schemas.openxmlformats.org/officeDocument/2006/relationships/slideMaster" Target="slideMasters/slideMaster21.xml"/><Relationship Id="rId120" Type="http://schemas.openxmlformats.org/officeDocument/2006/relationships/slide" Target="slides/slide92.xml"/><Relationship Id="rId28" Type="http://schemas.openxmlformats.org/officeDocument/2006/relationships/notesMaster" Target="notesMasters/notesMaster1.xml"/><Relationship Id="rId27" Type="http://schemas.openxmlformats.org/officeDocument/2006/relationships/slideMaster" Target="slideMasters/slideMaster23.xml"/><Relationship Id="rId125" Type="http://schemas.openxmlformats.org/officeDocument/2006/relationships/slide" Target="slides/slide97.xml"/><Relationship Id="rId29" Type="http://schemas.openxmlformats.org/officeDocument/2006/relationships/slide" Target="slides/slide1.xml"/><Relationship Id="rId124" Type="http://schemas.openxmlformats.org/officeDocument/2006/relationships/slide" Target="slides/slide96.xml"/><Relationship Id="rId123" Type="http://schemas.openxmlformats.org/officeDocument/2006/relationships/slide" Target="slides/slide95.xml"/><Relationship Id="rId122" Type="http://schemas.openxmlformats.org/officeDocument/2006/relationships/slide" Target="slides/slide94.xml"/><Relationship Id="rId95" Type="http://schemas.openxmlformats.org/officeDocument/2006/relationships/slide" Target="slides/slide67.xml"/><Relationship Id="rId94" Type="http://schemas.openxmlformats.org/officeDocument/2006/relationships/slide" Target="slides/slide66.xml"/><Relationship Id="rId97" Type="http://schemas.openxmlformats.org/officeDocument/2006/relationships/slide" Target="slides/slide69.xml"/><Relationship Id="rId96" Type="http://schemas.openxmlformats.org/officeDocument/2006/relationships/slide" Target="slides/slide68.xml"/><Relationship Id="rId11" Type="http://schemas.openxmlformats.org/officeDocument/2006/relationships/slideMaster" Target="slideMasters/slideMaster7.xml"/><Relationship Id="rId99" Type="http://schemas.openxmlformats.org/officeDocument/2006/relationships/slide" Target="slides/slide71.xml"/><Relationship Id="rId10" Type="http://schemas.openxmlformats.org/officeDocument/2006/relationships/slideMaster" Target="slideMasters/slideMaster6.xml"/><Relationship Id="rId98" Type="http://schemas.openxmlformats.org/officeDocument/2006/relationships/slide" Target="slides/slide70.xml"/><Relationship Id="rId13" Type="http://schemas.openxmlformats.org/officeDocument/2006/relationships/slideMaster" Target="slideMasters/slideMaster9.xml"/><Relationship Id="rId12" Type="http://schemas.openxmlformats.org/officeDocument/2006/relationships/slideMaster" Target="slideMasters/slideMaster8.xml"/><Relationship Id="rId91" Type="http://schemas.openxmlformats.org/officeDocument/2006/relationships/slide" Target="slides/slide63.xml"/><Relationship Id="rId90" Type="http://schemas.openxmlformats.org/officeDocument/2006/relationships/slide" Target="slides/slide62.xml"/><Relationship Id="rId93" Type="http://schemas.openxmlformats.org/officeDocument/2006/relationships/slide" Target="slides/slide65.xml"/><Relationship Id="rId92" Type="http://schemas.openxmlformats.org/officeDocument/2006/relationships/slide" Target="slides/slide64.xml"/><Relationship Id="rId118" Type="http://schemas.openxmlformats.org/officeDocument/2006/relationships/slide" Target="slides/slide90.xml"/><Relationship Id="rId117" Type="http://schemas.openxmlformats.org/officeDocument/2006/relationships/slide" Target="slides/slide89.xml"/><Relationship Id="rId116" Type="http://schemas.openxmlformats.org/officeDocument/2006/relationships/slide" Target="slides/slide88.xml"/><Relationship Id="rId115" Type="http://schemas.openxmlformats.org/officeDocument/2006/relationships/slide" Target="slides/slide87.xml"/><Relationship Id="rId119" Type="http://schemas.openxmlformats.org/officeDocument/2006/relationships/slide" Target="slides/slide91.xml"/><Relationship Id="rId15" Type="http://schemas.openxmlformats.org/officeDocument/2006/relationships/slideMaster" Target="slideMasters/slideMaster11.xml"/><Relationship Id="rId110" Type="http://schemas.openxmlformats.org/officeDocument/2006/relationships/slide" Target="slides/slide82.xml"/><Relationship Id="rId14" Type="http://schemas.openxmlformats.org/officeDocument/2006/relationships/slideMaster" Target="slideMasters/slideMaster10.xml"/><Relationship Id="rId17" Type="http://schemas.openxmlformats.org/officeDocument/2006/relationships/slideMaster" Target="slideMasters/slideMaster13.xml"/><Relationship Id="rId16" Type="http://schemas.openxmlformats.org/officeDocument/2006/relationships/slideMaster" Target="slideMasters/slideMaster12.xml"/><Relationship Id="rId19" Type="http://schemas.openxmlformats.org/officeDocument/2006/relationships/slideMaster" Target="slideMasters/slideMaster15.xml"/><Relationship Id="rId114" Type="http://schemas.openxmlformats.org/officeDocument/2006/relationships/slide" Target="slides/slide86.xml"/><Relationship Id="rId18" Type="http://schemas.openxmlformats.org/officeDocument/2006/relationships/slideMaster" Target="slideMasters/slideMaster14.xml"/><Relationship Id="rId113" Type="http://schemas.openxmlformats.org/officeDocument/2006/relationships/slide" Target="slides/slide85.xml"/><Relationship Id="rId112" Type="http://schemas.openxmlformats.org/officeDocument/2006/relationships/slide" Target="slides/slide84.xml"/><Relationship Id="rId111" Type="http://schemas.openxmlformats.org/officeDocument/2006/relationships/slide" Target="slides/slide83.xml"/><Relationship Id="rId84" Type="http://schemas.openxmlformats.org/officeDocument/2006/relationships/slide" Target="slides/slide56.xml"/><Relationship Id="rId83" Type="http://schemas.openxmlformats.org/officeDocument/2006/relationships/slide" Target="slides/slide55.xml"/><Relationship Id="rId86" Type="http://schemas.openxmlformats.org/officeDocument/2006/relationships/slide" Target="slides/slide58.xml"/><Relationship Id="rId85" Type="http://schemas.openxmlformats.org/officeDocument/2006/relationships/slide" Target="slides/slide57.xml"/><Relationship Id="rId88" Type="http://schemas.openxmlformats.org/officeDocument/2006/relationships/slide" Target="slides/slide60.xml"/><Relationship Id="rId150" Type="http://schemas.openxmlformats.org/officeDocument/2006/relationships/slide" Target="slides/slide122.xml"/><Relationship Id="rId87" Type="http://schemas.openxmlformats.org/officeDocument/2006/relationships/slide" Target="slides/slide59.xml"/><Relationship Id="rId89" Type="http://schemas.openxmlformats.org/officeDocument/2006/relationships/slide" Target="slides/slide61.xml"/><Relationship Id="rId80" Type="http://schemas.openxmlformats.org/officeDocument/2006/relationships/slide" Target="slides/slide52.xml"/><Relationship Id="rId82" Type="http://schemas.openxmlformats.org/officeDocument/2006/relationships/slide" Target="slides/slide54.xml"/><Relationship Id="rId81" Type="http://schemas.openxmlformats.org/officeDocument/2006/relationships/slide" Target="slides/slide53.xml"/><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21.xml"/><Relationship Id="rId4" Type="http://schemas.openxmlformats.org/officeDocument/2006/relationships/tableStyles" Target="tableStyles.xml"/><Relationship Id="rId148" Type="http://schemas.openxmlformats.org/officeDocument/2006/relationships/slide" Target="slides/slide120.xml"/><Relationship Id="rId9" Type="http://schemas.openxmlformats.org/officeDocument/2006/relationships/slideMaster" Target="slideMasters/slideMaster5.xml"/><Relationship Id="rId143" Type="http://schemas.openxmlformats.org/officeDocument/2006/relationships/slide" Target="slides/slide115.xml"/><Relationship Id="rId142" Type="http://schemas.openxmlformats.org/officeDocument/2006/relationships/slide" Target="slides/slide114.xml"/><Relationship Id="rId141" Type="http://schemas.openxmlformats.org/officeDocument/2006/relationships/slide" Target="slides/slide113.xml"/><Relationship Id="rId140" Type="http://schemas.openxmlformats.org/officeDocument/2006/relationships/slide" Target="slides/slide112.xml"/><Relationship Id="rId5" Type="http://schemas.openxmlformats.org/officeDocument/2006/relationships/slideMaster" Target="slideMasters/slideMaster1.xml"/><Relationship Id="rId147" Type="http://schemas.openxmlformats.org/officeDocument/2006/relationships/slide" Target="slides/slide119.xml"/><Relationship Id="rId6" Type="http://schemas.openxmlformats.org/officeDocument/2006/relationships/slideMaster" Target="slideMasters/slideMaster2.xml"/><Relationship Id="rId146" Type="http://schemas.openxmlformats.org/officeDocument/2006/relationships/slide" Target="slides/slide118.xml"/><Relationship Id="rId7" Type="http://schemas.openxmlformats.org/officeDocument/2006/relationships/slideMaster" Target="slideMasters/slideMaster3.xml"/><Relationship Id="rId145" Type="http://schemas.openxmlformats.org/officeDocument/2006/relationships/slide" Target="slides/slide117.xml"/><Relationship Id="rId8" Type="http://schemas.openxmlformats.org/officeDocument/2006/relationships/slideMaster" Target="slideMasters/slideMaster4.xml"/><Relationship Id="rId144" Type="http://schemas.openxmlformats.org/officeDocument/2006/relationships/slide" Target="slides/slide116.xml"/><Relationship Id="rId73" Type="http://schemas.openxmlformats.org/officeDocument/2006/relationships/slide" Target="slides/slide45.xml"/><Relationship Id="rId72" Type="http://schemas.openxmlformats.org/officeDocument/2006/relationships/slide" Target="slides/slide44.xml"/><Relationship Id="rId75" Type="http://schemas.openxmlformats.org/officeDocument/2006/relationships/slide" Target="slides/slide47.xml"/><Relationship Id="rId74" Type="http://schemas.openxmlformats.org/officeDocument/2006/relationships/slide" Target="slides/slide46.xml"/><Relationship Id="rId77" Type="http://schemas.openxmlformats.org/officeDocument/2006/relationships/slide" Target="slides/slide49.xml"/><Relationship Id="rId76" Type="http://schemas.openxmlformats.org/officeDocument/2006/relationships/slide" Target="slides/slide48.xml"/><Relationship Id="rId79" Type="http://schemas.openxmlformats.org/officeDocument/2006/relationships/slide" Target="slides/slide51.xml"/><Relationship Id="rId78" Type="http://schemas.openxmlformats.org/officeDocument/2006/relationships/slide" Target="slides/slide50.xml"/><Relationship Id="rId71" Type="http://schemas.openxmlformats.org/officeDocument/2006/relationships/slide" Target="slides/slide43.xml"/><Relationship Id="rId70" Type="http://schemas.openxmlformats.org/officeDocument/2006/relationships/slide" Target="slides/slide42.xml"/><Relationship Id="rId139" Type="http://schemas.openxmlformats.org/officeDocument/2006/relationships/slide" Target="slides/slide111.xml"/><Relationship Id="rId138" Type="http://schemas.openxmlformats.org/officeDocument/2006/relationships/slide" Target="slides/slide110.xml"/><Relationship Id="rId137" Type="http://schemas.openxmlformats.org/officeDocument/2006/relationships/slide" Target="slides/slide109.xml"/><Relationship Id="rId132" Type="http://schemas.openxmlformats.org/officeDocument/2006/relationships/slide" Target="slides/slide104.xml"/><Relationship Id="rId131" Type="http://schemas.openxmlformats.org/officeDocument/2006/relationships/slide" Target="slides/slide103.xml"/><Relationship Id="rId130" Type="http://schemas.openxmlformats.org/officeDocument/2006/relationships/slide" Target="slides/slide102.xml"/><Relationship Id="rId136" Type="http://schemas.openxmlformats.org/officeDocument/2006/relationships/slide" Target="slides/slide108.xml"/><Relationship Id="rId135" Type="http://schemas.openxmlformats.org/officeDocument/2006/relationships/slide" Target="slides/slide107.xml"/><Relationship Id="rId134" Type="http://schemas.openxmlformats.org/officeDocument/2006/relationships/slide" Target="slides/slide106.xml"/><Relationship Id="rId133" Type="http://schemas.openxmlformats.org/officeDocument/2006/relationships/slide" Target="slides/slide105.xml"/><Relationship Id="rId62" Type="http://schemas.openxmlformats.org/officeDocument/2006/relationships/slide" Target="slides/slide34.xml"/><Relationship Id="rId61" Type="http://schemas.openxmlformats.org/officeDocument/2006/relationships/slide" Target="slides/slide33.xml"/><Relationship Id="rId64" Type="http://schemas.openxmlformats.org/officeDocument/2006/relationships/slide" Target="slides/slide36.xml"/><Relationship Id="rId63" Type="http://schemas.openxmlformats.org/officeDocument/2006/relationships/slide" Target="slides/slide35.xml"/><Relationship Id="rId66" Type="http://schemas.openxmlformats.org/officeDocument/2006/relationships/slide" Target="slides/slide38.xml"/><Relationship Id="rId172" Type="http://schemas.openxmlformats.org/officeDocument/2006/relationships/slide" Target="slides/slide144.xml"/><Relationship Id="rId65" Type="http://schemas.openxmlformats.org/officeDocument/2006/relationships/slide" Target="slides/slide37.xml"/><Relationship Id="rId171" Type="http://schemas.openxmlformats.org/officeDocument/2006/relationships/slide" Target="slides/slide143.xml"/><Relationship Id="rId68" Type="http://schemas.openxmlformats.org/officeDocument/2006/relationships/slide" Target="slides/slide40.xml"/><Relationship Id="rId170" Type="http://schemas.openxmlformats.org/officeDocument/2006/relationships/slide" Target="slides/slide142.xml"/><Relationship Id="rId67" Type="http://schemas.openxmlformats.org/officeDocument/2006/relationships/slide" Target="slides/slide39.xml"/><Relationship Id="rId60" Type="http://schemas.openxmlformats.org/officeDocument/2006/relationships/slide" Target="slides/slide32.xml"/><Relationship Id="rId165" Type="http://schemas.openxmlformats.org/officeDocument/2006/relationships/slide" Target="slides/slide137.xml"/><Relationship Id="rId69" Type="http://schemas.openxmlformats.org/officeDocument/2006/relationships/slide" Target="slides/slide41.xml"/><Relationship Id="rId164" Type="http://schemas.openxmlformats.org/officeDocument/2006/relationships/slide" Target="slides/slide136.xml"/><Relationship Id="rId163" Type="http://schemas.openxmlformats.org/officeDocument/2006/relationships/slide" Target="slides/slide135.xml"/><Relationship Id="rId162" Type="http://schemas.openxmlformats.org/officeDocument/2006/relationships/slide" Target="slides/slide134.xml"/><Relationship Id="rId169" Type="http://schemas.openxmlformats.org/officeDocument/2006/relationships/slide" Target="slides/slide141.xml"/><Relationship Id="rId168" Type="http://schemas.openxmlformats.org/officeDocument/2006/relationships/slide" Target="slides/slide140.xml"/><Relationship Id="rId167" Type="http://schemas.openxmlformats.org/officeDocument/2006/relationships/slide" Target="slides/slide139.xml"/><Relationship Id="rId166" Type="http://schemas.openxmlformats.org/officeDocument/2006/relationships/slide" Target="slides/slide138.xml"/><Relationship Id="rId51" Type="http://schemas.openxmlformats.org/officeDocument/2006/relationships/slide" Target="slides/slide23.xml"/><Relationship Id="rId50" Type="http://schemas.openxmlformats.org/officeDocument/2006/relationships/slide" Target="slides/slide22.xml"/><Relationship Id="rId53" Type="http://schemas.openxmlformats.org/officeDocument/2006/relationships/slide" Target="slides/slide25.xml"/><Relationship Id="rId52" Type="http://schemas.openxmlformats.org/officeDocument/2006/relationships/slide" Target="slides/slide24.xml"/><Relationship Id="rId55" Type="http://schemas.openxmlformats.org/officeDocument/2006/relationships/slide" Target="slides/slide27.xml"/><Relationship Id="rId161" Type="http://schemas.openxmlformats.org/officeDocument/2006/relationships/slide" Target="slides/slide133.xml"/><Relationship Id="rId54" Type="http://schemas.openxmlformats.org/officeDocument/2006/relationships/slide" Target="slides/slide26.xml"/><Relationship Id="rId160" Type="http://schemas.openxmlformats.org/officeDocument/2006/relationships/slide" Target="slides/slide132.xml"/><Relationship Id="rId57" Type="http://schemas.openxmlformats.org/officeDocument/2006/relationships/slide" Target="slides/slide29.xml"/><Relationship Id="rId56" Type="http://schemas.openxmlformats.org/officeDocument/2006/relationships/slide" Target="slides/slide28.xml"/><Relationship Id="rId159" Type="http://schemas.openxmlformats.org/officeDocument/2006/relationships/slide" Target="slides/slide131.xml"/><Relationship Id="rId59" Type="http://schemas.openxmlformats.org/officeDocument/2006/relationships/slide" Target="slides/slide31.xml"/><Relationship Id="rId154" Type="http://schemas.openxmlformats.org/officeDocument/2006/relationships/slide" Target="slides/slide126.xml"/><Relationship Id="rId58" Type="http://schemas.openxmlformats.org/officeDocument/2006/relationships/slide" Target="slides/slide30.xml"/><Relationship Id="rId153" Type="http://schemas.openxmlformats.org/officeDocument/2006/relationships/slide" Target="slides/slide125.xml"/><Relationship Id="rId152" Type="http://schemas.openxmlformats.org/officeDocument/2006/relationships/slide" Target="slides/slide124.xml"/><Relationship Id="rId151" Type="http://schemas.openxmlformats.org/officeDocument/2006/relationships/slide" Target="slides/slide123.xml"/><Relationship Id="rId158" Type="http://schemas.openxmlformats.org/officeDocument/2006/relationships/slide" Target="slides/slide130.xml"/><Relationship Id="rId157" Type="http://schemas.openxmlformats.org/officeDocument/2006/relationships/slide" Target="slides/slide129.xml"/><Relationship Id="rId156" Type="http://schemas.openxmlformats.org/officeDocument/2006/relationships/slide" Target="slides/slide128.xml"/><Relationship Id="rId155" Type="http://schemas.openxmlformats.org/officeDocument/2006/relationships/slide" Target="slides/slide1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mpression_ratio" TargetMode="External"/><Relationship Id="rId3" Type="http://schemas.openxmlformats.org/officeDocument/2006/relationships/hyperlink" Target="https://en.wikipedia.org/wiki/Petrol_engine" TargetMode="External"/><Relationship Id="rId4" Type="http://schemas.openxmlformats.org/officeDocument/2006/relationships/hyperlink" Target="https://en.wikipedia.org/wiki/Compression_ratio" TargetMode="External"/><Relationship Id="rId11" Type="http://schemas.openxmlformats.org/officeDocument/2006/relationships/hyperlink" Target="https://en.wikipedia.org/wiki/Engine_knocking" TargetMode="External"/><Relationship Id="rId10" Type="http://schemas.openxmlformats.org/officeDocument/2006/relationships/hyperlink" Target="https://en.wikipedia.org/wiki/Gasoline" TargetMode="External"/><Relationship Id="rId12" Type="http://schemas.openxmlformats.org/officeDocument/2006/relationships/hyperlink" Target="http://cite_note-ullmann-1" TargetMode="External"/><Relationship Id="rId9" Type="http://schemas.openxmlformats.org/officeDocument/2006/relationships/hyperlink" Target="https://en.wikipedia.org/wiki/Spark_plug" TargetMode="External"/><Relationship Id="rId5" Type="http://schemas.openxmlformats.org/officeDocument/2006/relationships/hyperlink" Target="https://en.wikipedia.org/wiki/Cetane_number" TargetMode="External"/><Relationship Id="rId6" Type="http://schemas.openxmlformats.org/officeDocument/2006/relationships/hyperlink" Target="https://en.wikipedia.org/wiki/Diesel_engine" TargetMode="External"/><Relationship Id="rId7" Type="http://schemas.openxmlformats.org/officeDocument/2006/relationships/hyperlink" Target="https://en.wikipedia.org/wiki/Air-fuel_mixture" TargetMode="External"/><Relationship Id="rId8" Type="http://schemas.openxmlformats.org/officeDocument/2006/relationships/hyperlink" Target="https://en.wikipedia.org/wiki/Stroke_(engine)"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etane" TargetMode="External"/><Relationship Id="rId3" Type="http://schemas.openxmlformats.org/officeDocument/2006/relationships/hyperlink" Target="https://en.wikipedia.org/wiki/Combustion" TargetMode="External"/><Relationship Id="rId4" Type="http://schemas.openxmlformats.org/officeDocument/2006/relationships/hyperlink" Target="https://en.wikipedia.org/wiki/Diesel_fuel" TargetMode="External"/><Relationship Id="rId5" Type="http://schemas.openxmlformats.org/officeDocument/2006/relationships/hyperlink" Target="https://en.wiktionary.org/wiki/ignition"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0" Type="http://schemas.openxmlformats.org/officeDocument/2006/relationships/hyperlink" Target="https://en.wikipedia.org/wiki/Commodity_markets" TargetMode="External"/><Relationship Id="rId11" Type="http://schemas.openxmlformats.org/officeDocument/2006/relationships/hyperlink" Target="https://en.wikipedia.org/wiki/Viscosity" TargetMode="External"/><Relationship Id="rId22" Type="http://schemas.openxmlformats.org/officeDocument/2006/relationships/hyperlink" Target="https://en.wikipedia.org/wiki/Diesel_fuel" TargetMode="External"/><Relationship Id="rId10" Type="http://schemas.openxmlformats.org/officeDocument/2006/relationships/hyperlink" Target="http://cite_note-1" TargetMode="External"/><Relationship Id="rId21" Type="http://schemas.openxmlformats.org/officeDocument/2006/relationships/hyperlink" Target="https://en.wikipedia.org/wiki/Gasoline" TargetMode="External"/><Relationship Id="rId13" Type="http://schemas.openxmlformats.org/officeDocument/2006/relationships/hyperlink" Target="https://en.wikipedia.org/wiki/API_gravity" TargetMode="External"/><Relationship Id="rId24" Type="http://schemas.openxmlformats.org/officeDocument/2006/relationships/hyperlink" Target="https://en.wikipedia.org/wiki/Oil_refinery" TargetMode="External"/><Relationship Id="rId12" Type="http://schemas.openxmlformats.org/officeDocument/2006/relationships/hyperlink" Target="https://en.wikipedia.org/wiki/Specific_gravity" TargetMode="External"/><Relationship Id="rId23" Type="http://schemas.openxmlformats.org/officeDocument/2006/relationships/hyperlink" Target="https://en.wikipedia.org/wiki/Fractional_distillation" TargetMode="External"/><Relationship Id="rId1" Type="http://schemas.openxmlformats.org/officeDocument/2006/relationships/notesMaster" Target="../notesMasters/notesMaster1.xml"/><Relationship Id="rId2" Type="http://schemas.openxmlformats.org/officeDocument/2006/relationships/hyperlink" Target="https://en.wikipedia.org/wiki/Petroleum" TargetMode="External"/><Relationship Id="rId3" Type="http://schemas.openxmlformats.org/officeDocument/2006/relationships/hyperlink" Target="https://en.wikipedia.org/wiki/New_York_Mercantile_Exchange" TargetMode="External"/><Relationship Id="rId4" Type="http://schemas.openxmlformats.org/officeDocument/2006/relationships/hyperlink" Target="https://en.wikipedia.org/wiki/Sulfur" TargetMode="External"/><Relationship Id="rId9" Type="http://schemas.openxmlformats.org/officeDocument/2006/relationships/hyperlink" Target="https://en.wikipedia.org/wiki/Standard_conditions" TargetMode="External"/><Relationship Id="rId15" Type="http://schemas.openxmlformats.org/officeDocument/2006/relationships/hyperlink" Target="https://en.wikipedia.org/wiki/Fraction_(chemistry)" TargetMode="External"/><Relationship Id="rId14" Type="http://schemas.openxmlformats.org/officeDocument/2006/relationships/hyperlink" Target="https://en.wikipedia.org/wiki/Hydrocarbon" TargetMode="External"/><Relationship Id="rId17" Type="http://schemas.openxmlformats.org/officeDocument/2006/relationships/hyperlink" Target="https://en.wikipedia.org/wiki/Wax" TargetMode="External"/><Relationship Id="rId16" Type="http://schemas.openxmlformats.org/officeDocument/2006/relationships/hyperlink" Target="http://cite_note-2" TargetMode="External"/><Relationship Id="rId5" Type="http://schemas.openxmlformats.org/officeDocument/2006/relationships/hyperlink" Target="http://cite_note-1" TargetMode="External"/><Relationship Id="rId19" Type="http://schemas.openxmlformats.org/officeDocument/2006/relationships/hyperlink" Target="https://en.wikipedia.org/wiki/Heavy_crude_oil" TargetMode="External"/><Relationship Id="rId6" Type="http://schemas.openxmlformats.org/officeDocument/2006/relationships/hyperlink" Target="https://en.wikipedia.org/wiki/Sour_crude_oil" TargetMode="External"/><Relationship Id="rId18" Type="http://schemas.openxmlformats.org/officeDocument/2006/relationships/hyperlink" Target="https://en.wikipedia.org/wiki/Price_of_petroleum" TargetMode="External"/><Relationship Id="rId7" Type="http://schemas.openxmlformats.org/officeDocument/2006/relationships/hyperlink" Target="https://en.wikipedia.org/wiki/Petroleum" TargetMode="External"/><Relationship Id="rId8" Type="http://schemas.openxmlformats.org/officeDocument/2006/relationships/hyperlink" Target="https://en.wikipedia.org/wiki/Density"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education.psu.edu/courses/egee101/model_movies/boat.mov" TargetMode="External"/><Relationship Id="rId3" Type="http://schemas.openxmlformats.org/officeDocument/2006/relationships/hyperlink" Target="https://www.e-education.psu.edu/courses/egee101/model_movies/chair.mov"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Free_radical" TargetMode="External"/><Relationship Id="rId3" Type="http://schemas.openxmlformats.org/officeDocument/2006/relationships/hyperlink" Target="https://en.wikipedia.org/wiki/Grignard_reagent" TargetMode="External"/><Relationship Id="rId4" Type="http://schemas.openxmlformats.org/officeDocument/2006/relationships/hyperlink" Target="https://en.wikipedia.org/wiki/Nucleophilic_substitution" TargetMode="External"/><Relationship Id="rId5" Type="http://schemas.openxmlformats.org/officeDocument/2006/relationships/hyperlink" Target="https://en.wikipedia.org/wiki/SN2_reaction" TargetMode="External"/><Relationship Id="rId6" Type="http://schemas.openxmlformats.org/officeDocument/2006/relationships/hyperlink" Target="https://en.wikipedia.org/wiki/SN2_reaction" TargetMode="External"/><Relationship Id="rId7" Type="http://schemas.openxmlformats.org/officeDocument/2006/relationships/hyperlink" Target="https://en.wikipedia.org/wiki/SN2_reaction"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6" name="Shape 1326"/>
        <p:cNvGrpSpPr/>
        <p:nvPr/>
      </p:nvGrpSpPr>
      <p:grpSpPr>
        <a:xfrm>
          <a:off x="0" y="0"/>
          <a:ext cx="0" cy="0"/>
          <a:chOff x="0" y="0"/>
          <a:chExt cx="0" cy="0"/>
        </a:xfrm>
      </p:grpSpPr>
      <p:sp>
        <p:nvSpPr>
          <p:cNvPr id="1327" name="Google Shape;1327;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8" name="Google Shape;1328;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1" name="Shape 1341"/>
        <p:cNvGrpSpPr/>
        <p:nvPr/>
      </p:nvGrpSpPr>
      <p:grpSpPr>
        <a:xfrm>
          <a:off x="0" y="0"/>
          <a:ext cx="0" cy="0"/>
          <a:chOff x="0" y="0"/>
          <a:chExt cx="0" cy="0"/>
        </a:xfrm>
      </p:grpSpPr>
      <p:sp>
        <p:nvSpPr>
          <p:cNvPr id="1342" name="Google Shape;1342;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2" name="Shape 1352"/>
        <p:cNvGrpSpPr/>
        <p:nvPr/>
      </p:nvGrpSpPr>
      <p:grpSpPr>
        <a:xfrm>
          <a:off x="0" y="0"/>
          <a:ext cx="0" cy="0"/>
          <a:chOff x="0" y="0"/>
          <a:chExt cx="0" cy="0"/>
        </a:xfrm>
      </p:grpSpPr>
      <p:sp>
        <p:nvSpPr>
          <p:cNvPr id="1353" name="Google Shape;1353;p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4" name="Google Shape;1354;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8" name="Shape 1358"/>
        <p:cNvGrpSpPr/>
        <p:nvPr/>
      </p:nvGrpSpPr>
      <p:grpSpPr>
        <a:xfrm>
          <a:off x="0" y="0"/>
          <a:ext cx="0" cy="0"/>
          <a:chOff x="0" y="0"/>
          <a:chExt cx="0" cy="0"/>
        </a:xfrm>
      </p:grpSpPr>
      <p:sp>
        <p:nvSpPr>
          <p:cNvPr id="1359" name="Google Shape;1359;p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0" name="Google Shape;1360;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8" name="Shape 1368"/>
        <p:cNvGrpSpPr/>
        <p:nvPr/>
      </p:nvGrpSpPr>
      <p:grpSpPr>
        <a:xfrm>
          <a:off x="0" y="0"/>
          <a:ext cx="0" cy="0"/>
          <a:chOff x="0" y="0"/>
          <a:chExt cx="0" cy="0"/>
        </a:xfrm>
      </p:grpSpPr>
      <p:sp>
        <p:nvSpPr>
          <p:cNvPr id="1369" name="Google Shape;1369;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0" name="Google Shape;1370;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4" name="Shape 1384"/>
        <p:cNvGrpSpPr/>
        <p:nvPr/>
      </p:nvGrpSpPr>
      <p:grpSpPr>
        <a:xfrm>
          <a:off x="0" y="0"/>
          <a:ext cx="0" cy="0"/>
          <a:chOff x="0" y="0"/>
          <a:chExt cx="0" cy="0"/>
        </a:xfrm>
      </p:grpSpPr>
      <p:sp>
        <p:nvSpPr>
          <p:cNvPr id="1385" name="Google Shape;1385;p10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386" name="Google Shape;1386;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387" name="Google Shape;1387;p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3" name="Shape 1393"/>
        <p:cNvGrpSpPr/>
        <p:nvPr/>
      </p:nvGrpSpPr>
      <p:grpSpPr>
        <a:xfrm>
          <a:off x="0" y="0"/>
          <a:ext cx="0" cy="0"/>
          <a:chOff x="0" y="0"/>
          <a:chExt cx="0" cy="0"/>
        </a:xfrm>
      </p:grpSpPr>
      <p:sp>
        <p:nvSpPr>
          <p:cNvPr id="1394" name="Google Shape;1394;p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5" name="Google Shape;1395;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8" name="Shape 1408"/>
        <p:cNvGrpSpPr/>
        <p:nvPr/>
      </p:nvGrpSpPr>
      <p:grpSpPr>
        <a:xfrm>
          <a:off x="0" y="0"/>
          <a:ext cx="0" cy="0"/>
          <a:chOff x="0" y="0"/>
          <a:chExt cx="0" cy="0"/>
        </a:xfrm>
      </p:grpSpPr>
      <p:sp>
        <p:nvSpPr>
          <p:cNvPr id="1409" name="Google Shape;1409;p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0" name="Google Shape;1410;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3" name="Shape 1413"/>
        <p:cNvGrpSpPr/>
        <p:nvPr/>
      </p:nvGrpSpPr>
      <p:grpSpPr>
        <a:xfrm>
          <a:off x="0" y="0"/>
          <a:ext cx="0" cy="0"/>
          <a:chOff x="0" y="0"/>
          <a:chExt cx="0" cy="0"/>
        </a:xfrm>
      </p:grpSpPr>
      <p:sp>
        <p:nvSpPr>
          <p:cNvPr id="1414" name="Google Shape;1414;p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5" name="Google Shape;1415;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6" name="Shape 1436"/>
        <p:cNvGrpSpPr/>
        <p:nvPr/>
      </p:nvGrpSpPr>
      <p:grpSpPr>
        <a:xfrm>
          <a:off x="0" y="0"/>
          <a:ext cx="0" cy="0"/>
          <a:chOff x="0" y="0"/>
          <a:chExt cx="0" cy="0"/>
        </a:xfrm>
      </p:grpSpPr>
      <p:sp>
        <p:nvSpPr>
          <p:cNvPr id="1437" name="Google Shape;1437;p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8" name="Google Shape;1438;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8" name="Shape 1458"/>
        <p:cNvGrpSpPr/>
        <p:nvPr/>
      </p:nvGrpSpPr>
      <p:grpSpPr>
        <a:xfrm>
          <a:off x="0" y="0"/>
          <a:ext cx="0" cy="0"/>
          <a:chOff x="0" y="0"/>
          <a:chExt cx="0" cy="0"/>
        </a:xfrm>
      </p:grpSpPr>
      <p:sp>
        <p:nvSpPr>
          <p:cNvPr id="1459" name="Google Shape;1459;p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0" name="Google Shape;1460;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3" name="Shape 1473"/>
        <p:cNvGrpSpPr/>
        <p:nvPr/>
      </p:nvGrpSpPr>
      <p:grpSpPr>
        <a:xfrm>
          <a:off x="0" y="0"/>
          <a:ext cx="0" cy="0"/>
          <a:chOff x="0" y="0"/>
          <a:chExt cx="0" cy="0"/>
        </a:xfrm>
      </p:grpSpPr>
      <p:sp>
        <p:nvSpPr>
          <p:cNvPr id="1474" name="Google Shape;1474;p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5" name="Google Shape;1475;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3" name="Shape 1493"/>
        <p:cNvGrpSpPr/>
        <p:nvPr/>
      </p:nvGrpSpPr>
      <p:grpSpPr>
        <a:xfrm>
          <a:off x="0" y="0"/>
          <a:ext cx="0" cy="0"/>
          <a:chOff x="0" y="0"/>
          <a:chExt cx="0" cy="0"/>
        </a:xfrm>
      </p:grpSpPr>
      <p:sp>
        <p:nvSpPr>
          <p:cNvPr id="1494" name="Google Shape;1494;p1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5" name="Google Shape;1495;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p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1" name="Google Shape;1511;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8" name="Shape 1518"/>
        <p:cNvGrpSpPr/>
        <p:nvPr/>
      </p:nvGrpSpPr>
      <p:grpSpPr>
        <a:xfrm>
          <a:off x="0" y="0"/>
          <a:ext cx="0" cy="0"/>
          <a:chOff x="0" y="0"/>
          <a:chExt cx="0" cy="0"/>
        </a:xfrm>
      </p:grpSpPr>
      <p:sp>
        <p:nvSpPr>
          <p:cNvPr id="1519" name="Google Shape;1519;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520" name="Google Shape;1520;p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1" name="Google Shape;1521;p11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4" name="Shape 1524"/>
        <p:cNvGrpSpPr/>
        <p:nvPr/>
      </p:nvGrpSpPr>
      <p:grpSpPr>
        <a:xfrm>
          <a:off x="0" y="0"/>
          <a:ext cx="0" cy="0"/>
          <a:chOff x="0" y="0"/>
          <a:chExt cx="0" cy="0"/>
        </a:xfrm>
      </p:grpSpPr>
      <p:sp>
        <p:nvSpPr>
          <p:cNvPr id="1525" name="Google Shape;1525;p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6" name="Google Shape;1526;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3" name="Shape 1543"/>
        <p:cNvGrpSpPr/>
        <p:nvPr/>
      </p:nvGrpSpPr>
      <p:grpSpPr>
        <a:xfrm>
          <a:off x="0" y="0"/>
          <a:ext cx="0" cy="0"/>
          <a:chOff x="0" y="0"/>
          <a:chExt cx="0" cy="0"/>
        </a:xfrm>
      </p:grpSpPr>
      <p:sp>
        <p:nvSpPr>
          <p:cNvPr id="1544" name="Google Shape;1544;p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5" name="Google Shape;1545;p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6" name="Shape 1566"/>
        <p:cNvGrpSpPr/>
        <p:nvPr/>
      </p:nvGrpSpPr>
      <p:grpSpPr>
        <a:xfrm>
          <a:off x="0" y="0"/>
          <a:ext cx="0" cy="0"/>
          <a:chOff x="0" y="0"/>
          <a:chExt cx="0" cy="0"/>
        </a:xfrm>
      </p:grpSpPr>
      <p:sp>
        <p:nvSpPr>
          <p:cNvPr id="1567" name="Google Shape;1567;p1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8" name="Google Shape;1568;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7" name="Shape 1607"/>
        <p:cNvGrpSpPr/>
        <p:nvPr/>
      </p:nvGrpSpPr>
      <p:grpSpPr>
        <a:xfrm>
          <a:off x="0" y="0"/>
          <a:ext cx="0" cy="0"/>
          <a:chOff x="0" y="0"/>
          <a:chExt cx="0" cy="0"/>
        </a:xfrm>
      </p:grpSpPr>
      <p:sp>
        <p:nvSpPr>
          <p:cNvPr id="1608" name="Google Shape;1608;p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9" name="Google Shape;1609;p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9" name="Shape 1639"/>
        <p:cNvGrpSpPr/>
        <p:nvPr/>
      </p:nvGrpSpPr>
      <p:grpSpPr>
        <a:xfrm>
          <a:off x="0" y="0"/>
          <a:ext cx="0" cy="0"/>
          <a:chOff x="0" y="0"/>
          <a:chExt cx="0" cy="0"/>
        </a:xfrm>
      </p:grpSpPr>
      <p:sp>
        <p:nvSpPr>
          <p:cNvPr id="1640" name="Google Shape;1640;p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1" name="Google Shape;1641;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4" name="Shape 1644"/>
        <p:cNvGrpSpPr/>
        <p:nvPr/>
      </p:nvGrpSpPr>
      <p:grpSpPr>
        <a:xfrm>
          <a:off x="0" y="0"/>
          <a:ext cx="0" cy="0"/>
          <a:chOff x="0" y="0"/>
          <a:chExt cx="0" cy="0"/>
        </a:xfrm>
      </p:grpSpPr>
      <p:sp>
        <p:nvSpPr>
          <p:cNvPr id="1645" name="Google Shape;1645;p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6" name="Google Shape;1646;p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6" name="Shape 1666"/>
        <p:cNvGrpSpPr/>
        <p:nvPr/>
      </p:nvGrpSpPr>
      <p:grpSpPr>
        <a:xfrm>
          <a:off x="0" y="0"/>
          <a:ext cx="0" cy="0"/>
          <a:chOff x="0" y="0"/>
          <a:chExt cx="0" cy="0"/>
        </a:xfrm>
      </p:grpSpPr>
      <p:sp>
        <p:nvSpPr>
          <p:cNvPr id="1667" name="Google Shape;1667;p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8" name="Google Shape;1668;p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6" name="Shape 1676"/>
        <p:cNvGrpSpPr/>
        <p:nvPr/>
      </p:nvGrpSpPr>
      <p:grpSpPr>
        <a:xfrm>
          <a:off x="0" y="0"/>
          <a:ext cx="0" cy="0"/>
          <a:chOff x="0" y="0"/>
          <a:chExt cx="0" cy="0"/>
        </a:xfrm>
      </p:grpSpPr>
      <p:sp>
        <p:nvSpPr>
          <p:cNvPr id="1677" name="Google Shape;1677;p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8" name="Google Shape;1678;p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3" name="Shape 1683"/>
        <p:cNvGrpSpPr/>
        <p:nvPr/>
      </p:nvGrpSpPr>
      <p:grpSpPr>
        <a:xfrm>
          <a:off x="0" y="0"/>
          <a:ext cx="0" cy="0"/>
          <a:chOff x="0" y="0"/>
          <a:chExt cx="0" cy="0"/>
        </a:xfrm>
      </p:grpSpPr>
      <p:sp>
        <p:nvSpPr>
          <p:cNvPr id="1684" name="Google Shape;1684;p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5" name="Google Shape;1685;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8" name="Shape 1688"/>
        <p:cNvGrpSpPr/>
        <p:nvPr/>
      </p:nvGrpSpPr>
      <p:grpSpPr>
        <a:xfrm>
          <a:off x="0" y="0"/>
          <a:ext cx="0" cy="0"/>
          <a:chOff x="0" y="0"/>
          <a:chExt cx="0" cy="0"/>
        </a:xfrm>
      </p:grpSpPr>
      <p:sp>
        <p:nvSpPr>
          <p:cNvPr id="1689" name="Google Shape;1689;p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0" name="Google Shape;1690;p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9" name="Shape 1699"/>
        <p:cNvGrpSpPr/>
        <p:nvPr/>
      </p:nvGrpSpPr>
      <p:grpSpPr>
        <a:xfrm>
          <a:off x="0" y="0"/>
          <a:ext cx="0" cy="0"/>
          <a:chOff x="0" y="0"/>
          <a:chExt cx="0" cy="0"/>
        </a:xfrm>
      </p:grpSpPr>
      <p:sp>
        <p:nvSpPr>
          <p:cNvPr id="1700" name="Google Shape;1700;p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1" name="Google Shape;1701;p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7" name="Shape 1707"/>
        <p:cNvGrpSpPr/>
        <p:nvPr/>
      </p:nvGrpSpPr>
      <p:grpSpPr>
        <a:xfrm>
          <a:off x="0" y="0"/>
          <a:ext cx="0" cy="0"/>
          <a:chOff x="0" y="0"/>
          <a:chExt cx="0" cy="0"/>
        </a:xfrm>
      </p:grpSpPr>
      <p:sp>
        <p:nvSpPr>
          <p:cNvPr id="1708" name="Google Shape;1708;p12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709" name="Google Shape;1709;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710" name="Google Shape;1710;p1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6" name="Shape 1726"/>
        <p:cNvGrpSpPr/>
        <p:nvPr/>
      </p:nvGrpSpPr>
      <p:grpSpPr>
        <a:xfrm>
          <a:off x="0" y="0"/>
          <a:ext cx="0" cy="0"/>
          <a:chOff x="0" y="0"/>
          <a:chExt cx="0" cy="0"/>
        </a:xfrm>
      </p:grpSpPr>
      <p:sp>
        <p:nvSpPr>
          <p:cNvPr id="1727" name="Google Shape;1727;p1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8" name="Google Shape;1728;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3" name="Shape 1743"/>
        <p:cNvGrpSpPr/>
        <p:nvPr/>
      </p:nvGrpSpPr>
      <p:grpSpPr>
        <a:xfrm>
          <a:off x="0" y="0"/>
          <a:ext cx="0" cy="0"/>
          <a:chOff x="0" y="0"/>
          <a:chExt cx="0" cy="0"/>
        </a:xfrm>
      </p:grpSpPr>
      <p:sp>
        <p:nvSpPr>
          <p:cNvPr id="1744" name="Google Shape;1744;p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5" name="Google Shape;1745;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6" name="Shape 1756"/>
        <p:cNvGrpSpPr/>
        <p:nvPr/>
      </p:nvGrpSpPr>
      <p:grpSpPr>
        <a:xfrm>
          <a:off x="0" y="0"/>
          <a:ext cx="0" cy="0"/>
          <a:chOff x="0" y="0"/>
          <a:chExt cx="0" cy="0"/>
        </a:xfrm>
      </p:grpSpPr>
      <p:sp>
        <p:nvSpPr>
          <p:cNvPr id="1757" name="Google Shape;1757;p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8" name="Google Shape;1758;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7" name="Shape 1767"/>
        <p:cNvGrpSpPr/>
        <p:nvPr/>
      </p:nvGrpSpPr>
      <p:grpSpPr>
        <a:xfrm>
          <a:off x="0" y="0"/>
          <a:ext cx="0" cy="0"/>
          <a:chOff x="0" y="0"/>
          <a:chExt cx="0" cy="0"/>
        </a:xfrm>
      </p:grpSpPr>
      <p:sp>
        <p:nvSpPr>
          <p:cNvPr id="1768" name="Google Shape;1768;p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9" name="Google Shape;1769;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8" name="Shape 1778"/>
        <p:cNvGrpSpPr/>
        <p:nvPr/>
      </p:nvGrpSpPr>
      <p:grpSpPr>
        <a:xfrm>
          <a:off x="0" y="0"/>
          <a:ext cx="0" cy="0"/>
          <a:chOff x="0" y="0"/>
          <a:chExt cx="0" cy="0"/>
        </a:xfrm>
      </p:grpSpPr>
      <p:sp>
        <p:nvSpPr>
          <p:cNvPr id="1779" name="Google Shape;1779;p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0" name="Google Shape;1780;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3" name="Shape 1793"/>
        <p:cNvGrpSpPr/>
        <p:nvPr/>
      </p:nvGrpSpPr>
      <p:grpSpPr>
        <a:xfrm>
          <a:off x="0" y="0"/>
          <a:ext cx="0" cy="0"/>
          <a:chOff x="0" y="0"/>
          <a:chExt cx="0" cy="0"/>
        </a:xfrm>
      </p:grpSpPr>
      <p:sp>
        <p:nvSpPr>
          <p:cNvPr id="1794" name="Google Shape;1794;p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5" name="Google Shape;1795;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0" name="Shape 1810"/>
        <p:cNvGrpSpPr/>
        <p:nvPr/>
      </p:nvGrpSpPr>
      <p:grpSpPr>
        <a:xfrm>
          <a:off x="0" y="0"/>
          <a:ext cx="0" cy="0"/>
          <a:chOff x="0" y="0"/>
          <a:chExt cx="0" cy="0"/>
        </a:xfrm>
      </p:grpSpPr>
      <p:sp>
        <p:nvSpPr>
          <p:cNvPr id="1811" name="Google Shape;1811;p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2" name="Google Shape;1812;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7" name="Shape 1827"/>
        <p:cNvGrpSpPr/>
        <p:nvPr/>
      </p:nvGrpSpPr>
      <p:grpSpPr>
        <a:xfrm>
          <a:off x="0" y="0"/>
          <a:ext cx="0" cy="0"/>
          <a:chOff x="0" y="0"/>
          <a:chExt cx="0" cy="0"/>
        </a:xfrm>
      </p:grpSpPr>
      <p:sp>
        <p:nvSpPr>
          <p:cNvPr id="1828" name="Google Shape;1828;p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9" name="Google Shape;1829;p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3" name="Shape 1903"/>
        <p:cNvGrpSpPr/>
        <p:nvPr/>
      </p:nvGrpSpPr>
      <p:grpSpPr>
        <a:xfrm>
          <a:off x="0" y="0"/>
          <a:ext cx="0" cy="0"/>
          <a:chOff x="0" y="0"/>
          <a:chExt cx="0" cy="0"/>
        </a:xfrm>
      </p:grpSpPr>
      <p:sp>
        <p:nvSpPr>
          <p:cNvPr id="1904" name="Google Shape;1904;p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5" name="Google Shape;1905;p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8" name="Shape 1908"/>
        <p:cNvGrpSpPr/>
        <p:nvPr/>
      </p:nvGrpSpPr>
      <p:grpSpPr>
        <a:xfrm>
          <a:off x="0" y="0"/>
          <a:ext cx="0" cy="0"/>
          <a:chOff x="0" y="0"/>
          <a:chExt cx="0" cy="0"/>
        </a:xfrm>
      </p:grpSpPr>
      <p:sp>
        <p:nvSpPr>
          <p:cNvPr id="1909" name="Google Shape;1909;p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0" name="Google Shape;1910;p1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4" name="Shape 1914"/>
        <p:cNvGrpSpPr/>
        <p:nvPr/>
      </p:nvGrpSpPr>
      <p:grpSpPr>
        <a:xfrm>
          <a:off x="0" y="0"/>
          <a:ext cx="0" cy="0"/>
          <a:chOff x="0" y="0"/>
          <a:chExt cx="0" cy="0"/>
        </a:xfrm>
      </p:grpSpPr>
      <p:sp>
        <p:nvSpPr>
          <p:cNvPr id="1915" name="Google Shape;1915;p1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6" name="Google Shape;1916;p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0" name="Shape 1920"/>
        <p:cNvGrpSpPr/>
        <p:nvPr/>
      </p:nvGrpSpPr>
      <p:grpSpPr>
        <a:xfrm>
          <a:off x="0" y="0"/>
          <a:ext cx="0" cy="0"/>
          <a:chOff x="0" y="0"/>
          <a:chExt cx="0" cy="0"/>
        </a:xfrm>
      </p:grpSpPr>
      <p:sp>
        <p:nvSpPr>
          <p:cNvPr id="1921" name="Google Shape;1921;p1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2" name="Google Shape;1922;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8" name="Shape 1928"/>
        <p:cNvGrpSpPr/>
        <p:nvPr/>
      </p:nvGrpSpPr>
      <p:grpSpPr>
        <a:xfrm>
          <a:off x="0" y="0"/>
          <a:ext cx="0" cy="0"/>
          <a:chOff x="0" y="0"/>
          <a:chExt cx="0" cy="0"/>
        </a:xfrm>
      </p:grpSpPr>
      <p:sp>
        <p:nvSpPr>
          <p:cNvPr id="1929" name="Google Shape;1929;p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0" name="Google Shape;1930;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3" name="Shape 1933"/>
        <p:cNvGrpSpPr/>
        <p:nvPr/>
      </p:nvGrpSpPr>
      <p:grpSpPr>
        <a:xfrm>
          <a:off x="0" y="0"/>
          <a:ext cx="0" cy="0"/>
          <a:chOff x="0" y="0"/>
          <a:chExt cx="0" cy="0"/>
        </a:xfrm>
      </p:grpSpPr>
      <p:sp>
        <p:nvSpPr>
          <p:cNvPr id="1934" name="Google Shape;1934;p1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5" name="Google Shape;1935;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9" name="Shape 1939"/>
        <p:cNvGrpSpPr/>
        <p:nvPr/>
      </p:nvGrpSpPr>
      <p:grpSpPr>
        <a:xfrm>
          <a:off x="0" y="0"/>
          <a:ext cx="0" cy="0"/>
          <a:chOff x="0" y="0"/>
          <a:chExt cx="0" cy="0"/>
        </a:xfrm>
      </p:grpSpPr>
      <p:sp>
        <p:nvSpPr>
          <p:cNvPr id="1940" name="Google Shape;1940;p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1" name="Google Shape;1941;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4" name="Shape 1944"/>
        <p:cNvGrpSpPr/>
        <p:nvPr/>
      </p:nvGrpSpPr>
      <p:grpSpPr>
        <a:xfrm>
          <a:off x="0" y="0"/>
          <a:ext cx="0" cy="0"/>
          <a:chOff x="0" y="0"/>
          <a:chExt cx="0" cy="0"/>
        </a:xfrm>
      </p:grpSpPr>
      <p:sp>
        <p:nvSpPr>
          <p:cNvPr id="1945" name="Google Shape;1945;p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6" name="Google Shape;1946;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0" name="Shape 1950"/>
        <p:cNvGrpSpPr/>
        <p:nvPr/>
      </p:nvGrpSpPr>
      <p:grpSpPr>
        <a:xfrm>
          <a:off x="0" y="0"/>
          <a:ext cx="0" cy="0"/>
          <a:chOff x="0" y="0"/>
          <a:chExt cx="0" cy="0"/>
        </a:xfrm>
      </p:grpSpPr>
      <p:sp>
        <p:nvSpPr>
          <p:cNvPr id="1951" name="Google Shape;1951;p1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2" name="Google Shape;1952;p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5" name="Shape 1955"/>
        <p:cNvGrpSpPr/>
        <p:nvPr/>
      </p:nvGrpSpPr>
      <p:grpSpPr>
        <a:xfrm>
          <a:off x="0" y="0"/>
          <a:ext cx="0" cy="0"/>
          <a:chOff x="0" y="0"/>
          <a:chExt cx="0" cy="0"/>
        </a:xfrm>
      </p:grpSpPr>
      <p:sp>
        <p:nvSpPr>
          <p:cNvPr id="1956" name="Google Shape;1956;p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7" name="Google Shape;1957;p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1" name="Shape 1961"/>
        <p:cNvGrpSpPr/>
        <p:nvPr/>
      </p:nvGrpSpPr>
      <p:grpSpPr>
        <a:xfrm>
          <a:off x="0" y="0"/>
          <a:ext cx="0" cy="0"/>
          <a:chOff x="0" y="0"/>
          <a:chExt cx="0" cy="0"/>
        </a:xfrm>
      </p:grpSpPr>
      <p:sp>
        <p:nvSpPr>
          <p:cNvPr id="1962" name="Google Shape;1962;p1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3" name="Google Shape;1963;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7" name="Shape 1967"/>
        <p:cNvGrpSpPr/>
        <p:nvPr/>
      </p:nvGrpSpPr>
      <p:grpSpPr>
        <a:xfrm>
          <a:off x="0" y="0"/>
          <a:ext cx="0" cy="0"/>
          <a:chOff x="0" y="0"/>
          <a:chExt cx="0" cy="0"/>
        </a:xfrm>
      </p:grpSpPr>
      <p:sp>
        <p:nvSpPr>
          <p:cNvPr id="1968" name="Google Shape;1968;p1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9" name="Google Shape;1969;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3" name="Shape 1973"/>
        <p:cNvGrpSpPr/>
        <p:nvPr/>
      </p:nvGrpSpPr>
      <p:grpSpPr>
        <a:xfrm>
          <a:off x="0" y="0"/>
          <a:ext cx="0" cy="0"/>
          <a:chOff x="0" y="0"/>
          <a:chExt cx="0" cy="0"/>
        </a:xfrm>
      </p:grpSpPr>
      <p:sp>
        <p:nvSpPr>
          <p:cNvPr id="1974" name="Google Shape;1974;p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5" name="Google Shape;1975;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8" name="Shape 1978"/>
        <p:cNvGrpSpPr/>
        <p:nvPr/>
      </p:nvGrpSpPr>
      <p:grpSpPr>
        <a:xfrm>
          <a:off x="0" y="0"/>
          <a:ext cx="0" cy="0"/>
          <a:chOff x="0" y="0"/>
          <a:chExt cx="0" cy="0"/>
        </a:xfrm>
      </p:grpSpPr>
      <p:sp>
        <p:nvSpPr>
          <p:cNvPr id="1979" name="Google Shape;1979;p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0" name="Google Shape;1980;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4" name="Shape 1984"/>
        <p:cNvGrpSpPr/>
        <p:nvPr/>
      </p:nvGrpSpPr>
      <p:grpSpPr>
        <a:xfrm>
          <a:off x="0" y="0"/>
          <a:ext cx="0" cy="0"/>
          <a:chOff x="0" y="0"/>
          <a:chExt cx="0" cy="0"/>
        </a:xfrm>
      </p:grpSpPr>
      <p:sp>
        <p:nvSpPr>
          <p:cNvPr id="1985" name="Google Shape;1985;p1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6" name="Google Shape;1986;p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88" name="Google Shape;588;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1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9" name="Shape 1989"/>
        <p:cNvGrpSpPr/>
        <p:nvPr/>
      </p:nvGrpSpPr>
      <p:grpSpPr>
        <a:xfrm>
          <a:off x="0" y="0"/>
          <a:ext cx="0" cy="0"/>
          <a:chOff x="0" y="0"/>
          <a:chExt cx="0" cy="0"/>
        </a:xfrm>
      </p:grpSpPr>
      <p:sp>
        <p:nvSpPr>
          <p:cNvPr id="1990" name="Google Shape;1990;p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1" name="Google Shape;1991;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4" name="Shape 1994"/>
        <p:cNvGrpSpPr/>
        <p:nvPr/>
      </p:nvGrpSpPr>
      <p:grpSpPr>
        <a:xfrm>
          <a:off x="0" y="0"/>
          <a:ext cx="0" cy="0"/>
          <a:chOff x="0" y="0"/>
          <a:chExt cx="0" cy="0"/>
        </a:xfrm>
      </p:grpSpPr>
      <p:sp>
        <p:nvSpPr>
          <p:cNvPr id="1995" name="Google Shape;1995;p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6" name="Google Shape;1996;p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0" name="Shape 2000"/>
        <p:cNvGrpSpPr/>
        <p:nvPr/>
      </p:nvGrpSpPr>
      <p:grpSpPr>
        <a:xfrm>
          <a:off x="0" y="0"/>
          <a:ext cx="0" cy="0"/>
          <a:chOff x="0" y="0"/>
          <a:chExt cx="0" cy="0"/>
        </a:xfrm>
      </p:grpSpPr>
      <p:sp>
        <p:nvSpPr>
          <p:cNvPr id="2001" name="Google Shape;2001;p1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2" name="Google Shape;2002;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5" name="Shape 2005"/>
        <p:cNvGrpSpPr/>
        <p:nvPr/>
      </p:nvGrpSpPr>
      <p:grpSpPr>
        <a:xfrm>
          <a:off x="0" y="0"/>
          <a:ext cx="0" cy="0"/>
          <a:chOff x="0" y="0"/>
          <a:chExt cx="0" cy="0"/>
        </a:xfrm>
      </p:grpSpPr>
      <p:sp>
        <p:nvSpPr>
          <p:cNvPr id="2006" name="Google Shape;2006;p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7" name="Google Shape;2007;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2" name="Shape 2012"/>
        <p:cNvGrpSpPr/>
        <p:nvPr/>
      </p:nvGrpSpPr>
      <p:grpSpPr>
        <a:xfrm>
          <a:off x="0" y="0"/>
          <a:ext cx="0" cy="0"/>
          <a:chOff x="0" y="0"/>
          <a:chExt cx="0" cy="0"/>
        </a:xfrm>
      </p:grpSpPr>
      <p:sp>
        <p:nvSpPr>
          <p:cNvPr id="2013" name="Google Shape;2013;p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4" name="Google Shape;2014;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7" name="Shape 2017"/>
        <p:cNvGrpSpPr/>
        <p:nvPr/>
      </p:nvGrpSpPr>
      <p:grpSpPr>
        <a:xfrm>
          <a:off x="0" y="0"/>
          <a:ext cx="0" cy="0"/>
          <a:chOff x="0" y="0"/>
          <a:chExt cx="0" cy="0"/>
        </a:xfrm>
      </p:grpSpPr>
      <p:sp>
        <p:nvSpPr>
          <p:cNvPr id="2018" name="Google Shape;2018;p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9" name="Google Shape;2019;p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2" name="Shape 2022"/>
        <p:cNvGrpSpPr/>
        <p:nvPr/>
      </p:nvGrpSpPr>
      <p:grpSpPr>
        <a:xfrm>
          <a:off x="0" y="0"/>
          <a:ext cx="0" cy="0"/>
          <a:chOff x="0" y="0"/>
          <a:chExt cx="0" cy="0"/>
        </a:xfrm>
      </p:grpSpPr>
      <p:sp>
        <p:nvSpPr>
          <p:cNvPr id="2023" name="Google Shape;2023;p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4" name="Google Shape;2024;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7" name="Shape 2027"/>
        <p:cNvGrpSpPr/>
        <p:nvPr/>
      </p:nvGrpSpPr>
      <p:grpSpPr>
        <a:xfrm>
          <a:off x="0" y="0"/>
          <a:ext cx="0" cy="0"/>
          <a:chOff x="0" y="0"/>
          <a:chExt cx="0" cy="0"/>
        </a:xfrm>
      </p:grpSpPr>
      <p:sp>
        <p:nvSpPr>
          <p:cNvPr id="2028" name="Google Shape;2028;p1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9" name="Google Shape;2029;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2" name="Shape 2032"/>
        <p:cNvGrpSpPr/>
        <p:nvPr/>
      </p:nvGrpSpPr>
      <p:grpSpPr>
        <a:xfrm>
          <a:off x="0" y="0"/>
          <a:ext cx="0" cy="0"/>
          <a:chOff x="0" y="0"/>
          <a:chExt cx="0" cy="0"/>
        </a:xfrm>
      </p:grpSpPr>
      <p:sp>
        <p:nvSpPr>
          <p:cNvPr id="2033" name="Google Shape;2033;p1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4" name="Google Shape;2034;p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p2:notes"/>
          <p:cNvSpPr txBox="1"/>
          <p:nvPr/>
        </p:nvSpPr>
        <p:spPr>
          <a:xfrm>
            <a:off x="388620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48" name="Google Shape;448;p2:notes"/>
          <p:cNvSpPr txBox="1"/>
          <p:nvPr/>
        </p:nvSpPr>
        <p:spPr>
          <a:xfrm>
            <a:off x="3886200" y="8686800"/>
            <a:ext cx="2971800" cy="457200"/>
          </a:xfrm>
          <a:prstGeom prst="rect">
            <a:avLst/>
          </a:prstGeom>
          <a:noFill/>
          <a:ln>
            <a:noFill/>
          </a:ln>
        </p:spPr>
        <p:txBody>
          <a:bodyPr anchorCtr="0" anchor="b" bIns="0" lIns="19050" spcFirstLastPara="1" rIns="19050" wrap="square" tIns="0">
            <a:noAutofit/>
          </a:bodyPr>
          <a:lstStyle/>
          <a:p>
            <a:pPr indent="0" lvl="0" marL="0" marR="0" rtl="0" algn="r">
              <a:lnSpc>
                <a:spcPct val="100000"/>
              </a:lnSpc>
              <a:spcBef>
                <a:spcPts val="0"/>
              </a:spcBef>
              <a:spcAft>
                <a:spcPts val="0"/>
              </a:spcAft>
              <a:buClr>
                <a:srgbClr val="000000"/>
              </a:buClr>
              <a:buSzPts val="1000"/>
              <a:buFont typeface="Arial"/>
              <a:buNone/>
            </a:pPr>
            <a:r>
              <a:rPr b="0" i="1" lang="en-US" sz="1000" u="none">
                <a:solidFill>
                  <a:srgbClr val="000000"/>
                </a:solidFill>
                <a:latin typeface="Arial"/>
                <a:ea typeface="Arial"/>
                <a:cs typeface="Arial"/>
                <a:sym typeface="Arial"/>
              </a:rPr>
              <a:t>3</a:t>
            </a:r>
            <a:endParaRPr/>
          </a:p>
        </p:txBody>
      </p:sp>
      <p:sp>
        <p:nvSpPr>
          <p:cNvPr id="449" name="Google Shape;449;p2:notes"/>
          <p:cNvSpPr txBox="1"/>
          <p:nvPr/>
        </p:nvSpPr>
        <p:spPr>
          <a:xfrm>
            <a:off x="0" y="8686800"/>
            <a:ext cx="29718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50" name="Google Shape;450;p2:notes"/>
          <p:cNvSpPr txBox="1"/>
          <p:nvPr/>
        </p:nvSpPr>
        <p:spPr>
          <a:xfrm>
            <a:off x="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51" name="Google Shape;451;p2:notes"/>
          <p:cNvSpPr/>
          <p:nvPr>
            <p:ph idx="2" type="sldImg"/>
          </p:nvPr>
        </p:nvSpPr>
        <p:spPr>
          <a:xfrm>
            <a:off x="1150937" y="692150"/>
            <a:ext cx="4556100" cy="341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52" name="Google Shape;45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 name="Google Shape;65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668" name="Google Shape;668;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p2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2" name="Google Shape;712;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3" name="Google Shape;723;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 name="Google Shape;733;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4" name="Google Shape;744;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 name="Google Shape;751;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p4:notes"/>
          <p:cNvSpPr txBox="1"/>
          <p:nvPr/>
        </p:nvSpPr>
        <p:spPr>
          <a:xfrm>
            <a:off x="388620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65" name="Google Shape;465;p4:notes"/>
          <p:cNvSpPr txBox="1"/>
          <p:nvPr/>
        </p:nvSpPr>
        <p:spPr>
          <a:xfrm>
            <a:off x="3886200" y="8686800"/>
            <a:ext cx="2971800" cy="457200"/>
          </a:xfrm>
          <a:prstGeom prst="rect">
            <a:avLst/>
          </a:prstGeom>
          <a:noFill/>
          <a:ln>
            <a:noFill/>
          </a:ln>
        </p:spPr>
        <p:txBody>
          <a:bodyPr anchorCtr="0" anchor="b" bIns="0" lIns="19050" spcFirstLastPara="1" rIns="19050" wrap="square" tIns="0">
            <a:noAutofit/>
          </a:bodyPr>
          <a:lstStyle/>
          <a:p>
            <a:pPr indent="0" lvl="0" marL="0" marR="0" rtl="0" algn="r">
              <a:lnSpc>
                <a:spcPct val="100000"/>
              </a:lnSpc>
              <a:spcBef>
                <a:spcPts val="0"/>
              </a:spcBef>
              <a:spcAft>
                <a:spcPts val="0"/>
              </a:spcAft>
              <a:buClr>
                <a:srgbClr val="000000"/>
              </a:buClr>
              <a:buSzPts val="1000"/>
              <a:buFont typeface="Arial"/>
              <a:buNone/>
            </a:pPr>
            <a:r>
              <a:rPr b="0" i="1" lang="en-US" sz="1000" u="none">
                <a:solidFill>
                  <a:srgbClr val="000000"/>
                </a:solidFill>
                <a:latin typeface="Arial"/>
                <a:ea typeface="Arial"/>
                <a:cs typeface="Arial"/>
                <a:sym typeface="Arial"/>
              </a:rPr>
              <a:t>3</a:t>
            </a:r>
            <a:endParaRPr/>
          </a:p>
        </p:txBody>
      </p:sp>
      <p:sp>
        <p:nvSpPr>
          <p:cNvPr id="466" name="Google Shape;466;p4:notes"/>
          <p:cNvSpPr txBox="1"/>
          <p:nvPr/>
        </p:nvSpPr>
        <p:spPr>
          <a:xfrm>
            <a:off x="0" y="8686800"/>
            <a:ext cx="29718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67" name="Google Shape;467;p4:notes"/>
          <p:cNvSpPr txBox="1"/>
          <p:nvPr/>
        </p:nvSpPr>
        <p:spPr>
          <a:xfrm>
            <a:off x="0" y="0"/>
            <a:ext cx="29718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468" name="Google Shape;468;p4:notes"/>
          <p:cNvSpPr/>
          <p:nvPr>
            <p:ph idx="2" type="sldImg"/>
          </p:nvPr>
        </p:nvSpPr>
        <p:spPr>
          <a:xfrm>
            <a:off x="1150937" y="692150"/>
            <a:ext cx="4556100" cy="341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469" name="Google Shape;469;p4:notes"/>
          <p:cNvSpPr txBox="1"/>
          <p:nvPr>
            <p:ph idx="1" type="body"/>
          </p:nvPr>
        </p:nvSpPr>
        <p:spPr>
          <a:xfrm>
            <a:off x="914400" y="4343400"/>
            <a:ext cx="5029200" cy="4114800"/>
          </a:xfrm>
          <a:prstGeom prst="rect">
            <a:avLst/>
          </a:prstGeom>
          <a:noFill/>
          <a:ln>
            <a:noFill/>
          </a:ln>
        </p:spPr>
        <p:txBody>
          <a:bodyPr anchorCtr="0" anchor="t" bIns="44450" lIns="90475" spcFirstLastPara="1" rIns="90475" wrap="square" tIns="4445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8" name="Google Shape;758;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4" name="Google Shape;764;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Google Shape;774;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Google Shape;780;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1" name="Google Shape;78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0" name="Google Shape;790;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5" name="Google Shape;795;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4" name="Google Shape;804;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Google Shape;810;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 name="Google Shape;811;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3" name="Google Shape;823;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 name="Google Shape;84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6" name="Google Shape;856;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Google Shape;861;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2" name="Google Shape;862;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7" name="Google Shape;867;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885" name="Google Shape;885;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The mixture known as gasoline or petrol, when used in high compression internal combustion engines, has a tendency to </a:t>
            </a:r>
            <a:r>
              <a:rPr b="1" lang="en-US"/>
              <a:t>knock</a:t>
            </a:r>
            <a:r>
              <a:rPr lang="en-US"/>
              <a:t> (also called "pinging" or "pinking") and/or to ignite early before the correctly timed spark occurs (pre-ignition, refer to engine </a:t>
            </a:r>
            <a:r>
              <a:rPr b="1" lang="en-US"/>
              <a:t>knocking</a:t>
            </a:r>
            <a:endParaRPr/>
          </a:p>
        </p:txBody>
      </p:sp>
      <p:sp>
        <p:nvSpPr>
          <p:cNvPr id="886" name="Google Shape;886;p5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894" name="Google Shape;894;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b="1" lang="en-US"/>
              <a:t>octane number</a:t>
            </a:r>
            <a:r>
              <a:rPr lang="en-US"/>
              <a:t>, is a standard measure of the performance of an engine or aviation fuel</a:t>
            </a:r>
            <a:endParaRPr/>
          </a:p>
          <a:p>
            <a:pPr indent="0" lvl="0" marL="0" rtl="0" algn="l">
              <a:spcBef>
                <a:spcPts val="0"/>
              </a:spcBef>
              <a:spcAft>
                <a:spcPts val="0"/>
              </a:spcAft>
              <a:buSzPts val="1800"/>
              <a:buNone/>
            </a:pPr>
            <a:r>
              <a:rPr lang="en-US"/>
              <a:t>higher the octane number, the more </a:t>
            </a:r>
            <a:r>
              <a:rPr lang="en-US" u="sng">
                <a:solidFill>
                  <a:srgbClr val="000000"/>
                </a:solidFill>
                <a:hlinkClick r:id="rId2"/>
              </a:rPr>
              <a:t>compression</a:t>
            </a:r>
            <a:r>
              <a:rPr lang="en-US"/>
              <a:t>higher the octane number, the more compression the fuel can withstand before detonating (igniting). In broad terms, fuels with a higher octane rating are used in high performance </a:t>
            </a:r>
            <a:r>
              <a:rPr lang="en-US" u="sng">
                <a:solidFill>
                  <a:srgbClr val="000000"/>
                </a:solidFill>
                <a:hlinkClick r:id="rId3"/>
              </a:rPr>
              <a:t>gasoline engines</a:t>
            </a:r>
            <a:r>
              <a:rPr lang="en-US"/>
              <a:t>higher the octane number, the more compression the fuel can withstand before detonating (igniting). In broad terms, fuels with a higher octane rating are used in high performance gasoline engines that require higher </a:t>
            </a:r>
            <a:r>
              <a:rPr lang="en-US" u="sng">
                <a:solidFill>
                  <a:srgbClr val="000000"/>
                </a:solidFill>
                <a:hlinkClick r:id="rId4"/>
              </a:rPr>
              <a:t>compression ratios</a:t>
            </a:r>
            <a:r>
              <a:rPr lang="en-US"/>
              <a:t>higher the octane number, the more compression the fuel can withstand before detonating (igniting). In broad terms, fuels with a higher octane rating are used in high performance gasoline engines that require higher compression ratios. In contrast, fuels with lower octane numbers (but higher </a:t>
            </a:r>
            <a:r>
              <a:rPr lang="en-US" u="sng">
                <a:solidFill>
                  <a:srgbClr val="000000"/>
                </a:solidFill>
                <a:hlinkClick r:id="rId5"/>
              </a:rPr>
              <a:t>cetane numbers</a:t>
            </a:r>
            <a:r>
              <a:rPr lang="en-US"/>
              <a:t>higher the octane number, the more compression the fuel can withstand before detonating (igniting). In broad terms, fuels with a higher octane rating are used in high performance gasoline engines that require higher compression ratios. In contrast, fuels with lower octane numbers (but higher cetane numbers) are ideal for </a:t>
            </a:r>
            <a:r>
              <a:rPr lang="en-US" u="sng">
                <a:solidFill>
                  <a:srgbClr val="000000"/>
                </a:solidFill>
                <a:hlinkClick r:id="rId6"/>
              </a:rPr>
              <a:t>diesel engines</a:t>
            </a:r>
            <a:r>
              <a:rPr lang="en-US"/>
              <a:t>higher the octane number, the more compression the fuel can withstand before detonating (igniting). In broad terms, fuels with a higher octane rating are used in high performance gasoline engines that require higher compression ratios. In contrast, fuels with lower octane numbers (but higher cetane numbers) are ideal for diesel engines, because diesel engines (also referred to as compression-ignition engines) do not compress the fuel, but rather compress only air and then inject fuel into the air which was heated by compression. Gasoline engines rely on ignition of </a:t>
            </a:r>
            <a:r>
              <a:rPr lang="en-US" u="sng">
                <a:solidFill>
                  <a:srgbClr val="000000"/>
                </a:solidFill>
                <a:hlinkClick r:id="rId7"/>
              </a:rPr>
              <a:t>air and fuel</a:t>
            </a:r>
            <a:r>
              <a:rPr lang="en-US"/>
              <a:t>higher the octane number, the more compression the fuel can withstand before detonating (igniting). In broad terms, fuels with a higher octane rating are used in high performance gasoline engines that require higher compression ratios. In contrast, fuels with lower octane numbers (but higher cetane numbers) are ideal for diesel engines, because diesel engines (also referred to as compression-ignition engines) do not compress the fuel, but rather compress only air and then inject fuel into the air which was heated by compression. Gasoline engines rely on ignition of air and fuel compressed together as a mixture, which is ignited at the end of the compression </a:t>
            </a:r>
            <a:r>
              <a:rPr lang="en-US" u="sng">
                <a:solidFill>
                  <a:srgbClr val="000000"/>
                </a:solidFill>
                <a:hlinkClick r:id="rId8"/>
              </a:rPr>
              <a:t>stroke</a:t>
            </a:r>
            <a:r>
              <a:rPr lang="en-US"/>
              <a:t>higher the octane number, the more compression the fuel can withstand before detonating (igniting). In broad terms, fuels with a higher octane rating are used in high performance gasoline engines that require higher compression ratios. In contrast, fuels with lower octane numbers (but higher cetane numbers) are ideal for diesel engines, because diesel engines (also referred to as compression-ignition engines) do not compress the fuel, but rather compress only air and then inject fuel into the air which was heated by compression. Gasoline engines rely on ignition of air and fuel compressed together as a mixture, which is ignited at the end of the compression stroke using </a:t>
            </a:r>
            <a:r>
              <a:rPr lang="en-US" u="sng">
                <a:solidFill>
                  <a:srgbClr val="000000"/>
                </a:solidFill>
                <a:hlinkClick r:id="rId9"/>
              </a:rPr>
              <a:t>spark plugs</a:t>
            </a:r>
            <a:r>
              <a:rPr lang="en-US"/>
              <a:t>higher the octane number, the more compression the fuel can withstand before detonating (igniting). In broad terms, fuels with a higher octane rating are used in high performance gasoline engines that require higher compression ratios. In contrast, fuels with lower octane numbers (but higher cetane numbers) are ideal for diesel engines, because diesel engines (also referred to as compression-ignition engines) do not compress the fuel, but rather compress only air and then inject fuel into the air which was heated by compression. Gasoline engines rely on ignition of air and fuel compressed together as a mixture, which is ignited at the end of the compression stroke using spark plugs. Therefore, high compressibility of the fuel matters mainly for gasoline engines. Use of </a:t>
            </a:r>
            <a:r>
              <a:rPr lang="en-US" u="sng">
                <a:solidFill>
                  <a:srgbClr val="000000"/>
                </a:solidFill>
                <a:hlinkClick r:id="rId10"/>
              </a:rPr>
              <a:t>gasoline</a:t>
            </a:r>
            <a:r>
              <a:rPr lang="en-US"/>
              <a:t>higher the octane number, the more compression the fuel can withstand before detonating (igniting). In broad terms, fuels with a higher octane rating are used in high performance gasoline engines that require higher compression ratios. In contrast, fuels with lower octane numbers (but higher cetane numbers) are ideal for diesel engines, because diesel engines (also referred to as compression-ignition engines) do not compress the fuel, but rather compress only air and then inject fuel into the air which was heated by compression. Gasoline engines rely on ignition of air and fuel compressed together as a mixture, which is ignited at the end of the compression stroke using spark plugs. Therefore, high compressibility of the fuel matters mainly for gasoline engines. Use of gasoline with lower octane numbers may lead to the problem of </a:t>
            </a:r>
            <a:r>
              <a:rPr lang="en-US" u="sng">
                <a:solidFill>
                  <a:srgbClr val="000000"/>
                </a:solidFill>
                <a:hlinkClick r:id="rId11"/>
              </a:rPr>
              <a:t>engine knocking</a:t>
            </a:r>
            <a:r>
              <a:rPr lang="en-US"/>
              <a:t>.</a:t>
            </a:r>
            <a:r>
              <a:rPr baseline="30000" lang="en-US" u="sng">
                <a:solidFill>
                  <a:srgbClr val="000000"/>
                </a:solidFill>
                <a:hlinkClick r:id="rId12"/>
              </a:rPr>
              <a:t>[1]</a:t>
            </a:r>
            <a:endParaRPr/>
          </a:p>
        </p:txBody>
      </p:sp>
      <p:sp>
        <p:nvSpPr>
          <p:cNvPr id="895" name="Google Shape;895;p5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1" name="Google Shape;901;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 name="Google Shape;906;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912" name="Google Shape;912;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The octane no. for a gasoline fuel can be increased by adding </a:t>
            </a:r>
            <a:r>
              <a:rPr i="1" lang="en-US"/>
              <a:t>Tetraethyl lead (TEL)</a:t>
            </a:r>
            <a:endParaRPr/>
          </a:p>
          <a:p>
            <a:pPr indent="0" lvl="0" marL="0" rtl="0" algn="l">
              <a:spcBef>
                <a:spcPts val="0"/>
              </a:spcBef>
              <a:spcAft>
                <a:spcPts val="0"/>
              </a:spcAft>
              <a:buSzPts val="1800"/>
              <a:buNone/>
            </a:pPr>
            <a:r>
              <a:rPr lang="en-US"/>
              <a:t>But</a:t>
            </a:r>
            <a:endParaRPr/>
          </a:p>
          <a:p>
            <a:pPr indent="0" lvl="0" marL="0" rtl="0" algn="l">
              <a:spcBef>
                <a:spcPts val="0"/>
              </a:spcBef>
              <a:spcAft>
                <a:spcPts val="0"/>
              </a:spcAft>
              <a:buSzPts val="1800"/>
              <a:buNone/>
            </a:pPr>
            <a:r>
              <a:rPr lang="en-US"/>
              <a:t>Addition of it causes spark plug fouling so </a:t>
            </a:r>
            <a:r>
              <a:rPr b="1" lang="en-US"/>
              <a:t>Ethylene Dibromide</a:t>
            </a:r>
            <a:r>
              <a:rPr lang="en-US"/>
              <a:t> is used instead to avoid lead deposits around the spark plug.</a:t>
            </a:r>
            <a:endParaRPr/>
          </a:p>
          <a:p>
            <a:pPr indent="0" lvl="0" marL="0" rtl="0" algn="l">
              <a:spcBef>
                <a:spcPts val="0"/>
              </a:spcBef>
              <a:spcAft>
                <a:spcPts val="0"/>
              </a:spcAft>
              <a:buNone/>
            </a:pPr>
            <a:r>
              <a:t/>
            </a:r>
            <a:endParaRPr/>
          </a:p>
        </p:txBody>
      </p:sp>
      <p:sp>
        <p:nvSpPr>
          <p:cNvPr id="913" name="Google Shape;913;p6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Google Shape;928;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929" name="Google Shape;929;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u="sng">
                <a:solidFill>
                  <a:srgbClr val="000000"/>
                </a:solidFill>
                <a:hlinkClick r:id="rId2"/>
              </a:rPr>
              <a:t>Cetane</a:t>
            </a:r>
            <a:r>
              <a:rPr lang="en-US"/>
              <a:t> number (or CN) is an inverse function of a fuel's ignition delay, and the time period between the start of injection and the first identifiable pressure increase during combustion of the fuel. In a particular diesel engine, higher cetane fuels will have shorter ignition delay periods than lower Cetane fuels. Cetane numbers are only used for the relatively light distillate diesel oils</a:t>
            </a:r>
            <a:endParaRPr/>
          </a:p>
          <a:p>
            <a:pPr indent="0" lvl="0" marL="0" rtl="0" algn="l">
              <a:spcBef>
                <a:spcPts val="0"/>
              </a:spcBef>
              <a:spcAft>
                <a:spcPts val="0"/>
              </a:spcAft>
              <a:buSzPts val="1800"/>
              <a:buNone/>
            </a:pPr>
            <a:r>
              <a:rPr lang="en-US"/>
              <a:t>an indicator of the </a:t>
            </a:r>
            <a:r>
              <a:rPr lang="en-US" u="sng">
                <a:solidFill>
                  <a:srgbClr val="000000"/>
                </a:solidFill>
                <a:hlinkClick r:id="rId3"/>
              </a:rPr>
              <a:t>combustion</a:t>
            </a:r>
            <a:r>
              <a:rPr lang="en-US"/>
              <a:t>an indicator of the combustion speed of </a:t>
            </a:r>
            <a:r>
              <a:rPr lang="en-US" u="sng">
                <a:solidFill>
                  <a:srgbClr val="000000"/>
                </a:solidFill>
                <a:hlinkClick r:id="rId4"/>
              </a:rPr>
              <a:t>diesel fuel</a:t>
            </a:r>
            <a:r>
              <a:rPr lang="en-US"/>
              <a:t>an indicator of the combustion speed of diesel fuel and compression needed for </a:t>
            </a:r>
            <a:r>
              <a:rPr lang="en-US" u="sng">
                <a:solidFill>
                  <a:srgbClr val="000000"/>
                </a:solidFill>
                <a:hlinkClick r:id="rId5"/>
              </a:rPr>
              <a:t>ignition</a:t>
            </a:r>
            <a:endParaRPr/>
          </a:p>
        </p:txBody>
      </p:sp>
      <p:sp>
        <p:nvSpPr>
          <p:cNvPr id="930" name="Google Shape;930;p6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6" name="Shape 936"/>
        <p:cNvGrpSpPr/>
        <p:nvPr/>
      </p:nvGrpSpPr>
      <p:grpSpPr>
        <a:xfrm>
          <a:off x="0" y="0"/>
          <a:ext cx="0" cy="0"/>
          <a:chOff x="0" y="0"/>
          <a:chExt cx="0" cy="0"/>
        </a:xfrm>
      </p:grpSpPr>
      <p:sp>
        <p:nvSpPr>
          <p:cNvPr id="937" name="Google Shape;937;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8" name="Google Shape;938;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943" name="Google Shape;943;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b="1" lang="en-US"/>
              <a:t>Sweet crude oil</a:t>
            </a:r>
            <a:r>
              <a:rPr lang="en-US"/>
              <a:t> is a type of </a:t>
            </a:r>
            <a:r>
              <a:rPr lang="en-US" u="sng">
                <a:solidFill>
                  <a:srgbClr val="000000"/>
                </a:solidFill>
                <a:hlinkClick r:id="rId2"/>
              </a:rPr>
              <a:t>petroleum</a:t>
            </a:r>
            <a:r>
              <a:rPr lang="en-US"/>
              <a:t> is a type of petroleum. The </a:t>
            </a:r>
            <a:r>
              <a:rPr lang="en-US" u="sng">
                <a:solidFill>
                  <a:srgbClr val="000000"/>
                </a:solidFill>
                <a:hlinkClick r:id="rId3"/>
              </a:rPr>
              <a:t>New York Mercantile Exchange</a:t>
            </a:r>
            <a:r>
              <a:rPr lang="en-US"/>
              <a:t> is a type of petroleum. The New York Mercantile Exchange designates petroleum with less than 0.42% </a:t>
            </a:r>
            <a:r>
              <a:rPr lang="en-US" u="sng">
                <a:solidFill>
                  <a:srgbClr val="000000"/>
                </a:solidFill>
                <a:hlinkClick r:id="rId4"/>
              </a:rPr>
              <a:t>sulfur</a:t>
            </a:r>
            <a:r>
              <a:rPr lang="en-US"/>
              <a:t> as </a:t>
            </a:r>
            <a:r>
              <a:rPr i="1" lang="en-US"/>
              <a:t>sweet</a:t>
            </a:r>
            <a:r>
              <a:rPr lang="en-US"/>
              <a:t>.</a:t>
            </a:r>
            <a:r>
              <a:rPr baseline="30000" lang="en-US" u="sng">
                <a:solidFill>
                  <a:srgbClr val="000000"/>
                </a:solidFill>
                <a:hlinkClick r:id="rId5"/>
              </a:rPr>
              <a:t>[1]</a:t>
            </a:r>
            <a:r>
              <a:rPr lang="en-US"/>
              <a:t> Petroleum containing higher levels of sulfur is called </a:t>
            </a:r>
            <a:r>
              <a:rPr lang="en-US" u="sng">
                <a:solidFill>
                  <a:srgbClr val="000000"/>
                </a:solidFill>
                <a:hlinkClick r:id="rId6"/>
              </a:rPr>
              <a:t>sour crude oil</a:t>
            </a:r>
            <a:r>
              <a:rPr lang="en-US"/>
              <a:t>.</a:t>
            </a:r>
            <a:endParaRPr/>
          </a:p>
          <a:p>
            <a:pPr indent="0" lvl="0" marL="0" rtl="0" algn="l">
              <a:spcBef>
                <a:spcPts val="0"/>
              </a:spcBef>
              <a:spcAft>
                <a:spcPts val="0"/>
              </a:spcAft>
              <a:buSzPts val="1800"/>
              <a:buNone/>
            </a:pPr>
            <a:r>
              <a:rPr b="1" lang="en-US"/>
              <a:t>Light crude oil</a:t>
            </a:r>
            <a:r>
              <a:rPr lang="en-US"/>
              <a:t> is liquid </a:t>
            </a:r>
            <a:r>
              <a:rPr lang="en-US" u="sng">
                <a:solidFill>
                  <a:srgbClr val="000000"/>
                </a:solidFill>
                <a:hlinkClick r:id="rId7"/>
              </a:rPr>
              <a:t>petroleum</a:t>
            </a:r>
            <a:r>
              <a:rPr lang="en-US"/>
              <a:t> is liquid petroleum that has a low </a:t>
            </a:r>
            <a:r>
              <a:rPr lang="en-US" u="sng">
                <a:solidFill>
                  <a:srgbClr val="000000"/>
                </a:solidFill>
                <a:hlinkClick r:id="rId8"/>
              </a:rPr>
              <a:t>density</a:t>
            </a:r>
            <a:r>
              <a:rPr lang="en-US"/>
              <a:t> is liquid petroleum that has a low density and flows freely at </a:t>
            </a:r>
            <a:r>
              <a:rPr lang="en-US" u="sng">
                <a:solidFill>
                  <a:srgbClr val="000000"/>
                </a:solidFill>
                <a:hlinkClick r:id="rId9"/>
              </a:rPr>
              <a:t>room temperature</a:t>
            </a:r>
            <a:r>
              <a:rPr lang="en-US"/>
              <a:t>.</a:t>
            </a:r>
            <a:r>
              <a:rPr baseline="30000" lang="en-US" u="sng">
                <a:solidFill>
                  <a:srgbClr val="000000"/>
                </a:solidFill>
                <a:hlinkClick r:id="rId10"/>
              </a:rPr>
              <a:t>[1]</a:t>
            </a:r>
            <a:r>
              <a:rPr lang="en-US"/>
              <a:t> It has a low </a:t>
            </a:r>
            <a:r>
              <a:rPr lang="en-US" u="sng">
                <a:solidFill>
                  <a:srgbClr val="000000"/>
                </a:solidFill>
                <a:hlinkClick r:id="rId11"/>
              </a:rPr>
              <a:t>viscosity</a:t>
            </a:r>
            <a:r>
              <a:rPr lang="en-US"/>
              <a:t> It has a low viscosity, low </a:t>
            </a:r>
            <a:r>
              <a:rPr lang="en-US" u="sng">
                <a:solidFill>
                  <a:srgbClr val="000000"/>
                </a:solidFill>
                <a:hlinkClick r:id="rId12"/>
              </a:rPr>
              <a:t>specific gravity</a:t>
            </a:r>
            <a:r>
              <a:rPr lang="en-US"/>
              <a:t> It has a low viscosity, low specific gravity and high </a:t>
            </a:r>
            <a:r>
              <a:rPr lang="en-US" u="sng">
                <a:solidFill>
                  <a:srgbClr val="000000"/>
                </a:solidFill>
                <a:hlinkClick r:id="rId13"/>
              </a:rPr>
              <a:t>API gravity</a:t>
            </a:r>
            <a:r>
              <a:rPr lang="en-US"/>
              <a:t> It has a low viscosity, low specific gravity and high API gravity due to the presence of a high proportion of light </a:t>
            </a:r>
            <a:r>
              <a:rPr lang="en-US" u="sng">
                <a:solidFill>
                  <a:srgbClr val="000000"/>
                </a:solidFill>
                <a:hlinkClick r:id="rId14"/>
              </a:rPr>
              <a:t>hydrocarbon</a:t>
            </a:r>
            <a:r>
              <a:rPr lang="en-US"/>
              <a:t> It has a low viscosity, low specific gravity and high API gravity due to the presence of a high proportion of light hydrocarbon </a:t>
            </a:r>
            <a:r>
              <a:rPr lang="en-US" u="sng">
                <a:solidFill>
                  <a:srgbClr val="000000"/>
                </a:solidFill>
                <a:hlinkClick r:id="rId15"/>
              </a:rPr>
              <a:t>fractions</a:t>
            </a:r>
            <a:r>
              <a:rPr lang="en-US"/>
              <a:t>.</a:t>
            </a:r>
            <a:r>
              <a:rPr baseline="30000" lang="en-US" u="sng">
                <a:solidFill>
                  <a:srgbClr val="000000"/>
                </a:solidFill>
                <a:hlinkClick r:id="rId16"/>
              </a:rPr>
              <a:t>[2]</a:t>
            </a:r>
            <a:r>
              <a:rPr lang="en-US"/>
              <a:t> It generally has a low </a:t>
            </a:r>
            <a:r>
              <a:rPr lang="en-US" u="sng">
                <a:solidFill>
                  <a:srgbClr val="000000"/>
                </a:solidFill>
                <a:hlinkClick r:id="rId17"/>
              </a:rPr>
              <a:t>wax</a:t>
            </a:r>
            <a:r>
              <a:rPr lang="en-US"/>
              <a:t> It generally has a low wax content. Light crude oil receives a higher </a:t>
            </a:r>
            <a:r>
              <a:rPr lang="en-US" u="sng">
                <a:solidFill>
                  <a:srgbClr val="000000"/>
                </a:solidFill>
                <a:hlinkClick r:id="rId18"/>
              </a:rPr>
              <a:t>price</a:t>
            </a:r>
            <a:r>
              <a:rPr lang="en-US"/>
              <a:t> It generally has a low wax content. Light crude oil receives a higher price than </a:t>
            </a:r>
            <a:r>
              <a:rPr lang="en-US" u="sng">
                <a:solidFill>
                  <a:srgbClr val="000000"/>
                </a:solidFill>
                <a:hlinkClick r:id="rId19"/>
              </a:rPr>
              <a:t>heavy crude oil</a:t>
            </a:r>
            <a:r>
              <a:rPr lang="en-US"/>
              <a:t> It generally has a low wax content. Light crude oil receives a higher price than heavy crude oil on </a:t>
            </a:r>
            <a:r>
              <a:rPr lang="en-US" u="sng">
                <a:solidFill>
                  <a:srgbClr val="000000"/>
                </a:solidFill>
                <a:hlinkClick r:id="rId20"/>
              </a:rPr>
              <a:t>commodity markets</a:t>
            </a:r>
            <a:r>
              <a:rPr lang="en-US"/>
              <a:t> It generally has a low wax content. Light crude oil receives a higher price than heavy crude oil on commodity markets because it produces a higher percentage of </a:t>
            </a:r>
            <a:r>
              <a:rPr lang="en-US" u="sng">
                <a:solidFill>
                  <a:srgbClr val="000000"/>
                </a:solidFill>
                <a:hlinkClick r:id="rId21"/>
              </a:rPr>
              <a:t>gasoline</a:t>
            </a:r>
            <a:r>
              <a:rPr lang="en-US"/>
              <a:t> It generally has a low wax content. Light crude oil receives a higher price than heavy crude oil on commodity markets because it produces a higher percentage of gasoline and </a:t>
            </a:r>
            <a:r>
              <a:rPr lang="en-US" u="sng">
                <a:solidFill>
                  <a:srgbClr val="000000"/>
                </a:solidFill>
                <a:hlinkClick r:id="rId22"/>
              </a:rPr>
              <a:t>diesel fuel</a:t>
            </a:r>
            <a:r>
              <a:rPr lang="en-US"/>
              <a:t> It generally has a low wax content. Light crude oil receives a higher price than heavy crude oil on commodity markets because it produces a higher percentage of gasoline and diesel fuel when </a:t>
            </a:r>
            <a:r>
              <a:rPr lang="en-US" u="sng">
                <a:solidFill>
                  <a:srgbClr val="000000"/>
                </a:solidFill>
                <a:hlinkClick r:id="rId23"/>
              </a:rPr>
              <a:t>converted into products</a:t>
            </a:r>
            <a:r>
              <a:rPr lang="en-US"/>
              <a:t> It generally has a low wax content. Light crude oil receives a higher price than heavy crude oil on commodity markets because it produces a higher percentage of gasoline and diesel fuel when converted into products by an </a:t>
            </a:r>
            <a:r>
              <a:rPr lang="en-US" u="sng">
                <a:solidFill>
                  <a:srgbClr val="000000"/>
                </a:solidFill>
                <a:hlinkClick r:id="rId24"/>
              </a:rPr>
              <a:t>oil refinery</a:t>
            </a:r>
            <a:r>
              <a:rPr lang="en-US"/>
              <a:t>.</a:t>
            </a:r>
            <a:endParaRPr/>
          </a:p>
        </p:txBody>
      </p:sp>
      <p:sp>
        <p:nvSpPr>
          <p:cNvPr id="944" name="Google Shape;944;p6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Google Shape;954;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5" name="Google Shape;955;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961" name="Google Shape;961;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t/>
            </a:r>
            <a:endParaRPr/>
          </a:p>
          <a:p>
            <a:pPr indent="0" lvl="0" marL="0" rtl="0" algn="l">
              <a:spcBef>
                <a:spcPts val="0"/>
              </a:spcBef>
              <a:spcAft>
                <a:spcPts val="0"/>
              </a:spcAft>
              <a:buSzPts val="1800"/>
              <a:buNone/>
            </a:pPr>
            <a:r>
              <a:t/>
            </a:r>
            <a:endParaRPr/>
          </a:p>
          <a:p>
            <a:pPr indent="0" lvl="0" marL="0" rtl="0" algn="l">
              <a:spcBef>
                <a:spcPts val="0"/>
              </a:spcBef>
              <a:spcAft>
                <a:spcPts val="0"/>
              </a:spcAft>
              <a:buSzPts val="1800"/>
              <a:buNone/>
            </a:pPr>
            <a:r>
              <a:rPr lang="en-US"/>
              <a:t>Naphthenes: These are cyclo-paraffins and although</a:t>
            </a:r>
            <a:r>
              <a:rPr lang="en-US" u="sng">
                <a:solidFill>
                  <a:srgbClr val="000000"/>
                </a:solidFill>
                <a:hlinkClick r:id="rId2"/>
              </a:rPr>
              <a:t> this example of cyclohexane</a:t>
            </a:r>
            <a:r>
              <a:rPr lang="en-US"/>
              <a:t>Naphthenes: These are cyclo-paraffins and although this example of cyclohexane looks like a benzene molecule there are no double bonds within the ring and so every carbon (in this example) has 2 hydrogen atoms bonded to it. Cyclohexane has an interesting boat or </a:t>
            </a:r>
            <a:r>
              <a:rPr lang="en-US" u="sng">
                <a:solidFill>
                  <a:srgbClr val="000000"/>
                </a:solidFill>
                <a:hlinkClick r:id="rId3"/>
              </a:rPr>
              <a:t>chair configuration</a:t>
            </a:r>
            <a:r>
              <a:rPr lang="en-US"/>
              <a:t>.</a:t>
            </a:r>
            <a:endParaRPr/>
          </a:p>
        </p:txBody>
      </p:sp>
      <p:sp>
        <p:nvSpPr>
          <p:cNvPr id="962" name="Google Shape;962;p6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0" name="Shape 970"/>
        <p:cNvGrpSpPr/>
        <p:nvPr/>
      </p:nvGrpSpPr>
      <p:grpSpPr>
        <a:xfrm>
          <a:off x="0" y="0"/>
          <a:ext cx="0" cy="0"/>
          <a:chOff x="0" y="0"/>
          <a:chExt cx="0" cy="0"/>
        </a:xfrm>
      </p:grpSpPr>
      <p:sp>
        <p:nvSpPr>
          <p:cNvPr id="971" name="Google Shape;971;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972" name="Google Shape;972;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3" name="Google Shape;973;p6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fld id="{00000000-1234-1234-1234-123412341234}" type="slidenum">
              <a:rPr b="0" i="0" lang="en-US" sz="1800" u="none">
                <a:solidFill>
                  <a:srgbClr val="000000"/>
                </a:solidFill>
                <a:latin typeface="Arial"/>
                <a:ea typeface="Arial"/>
                <a:cs typeface="Arial"/>
                <a:sym typeface="Arial"/>
              </a:rPr>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7" name="Shape 977"/>
        <p:cNvGrpSpPr/>
        <p:nvPr/>
      </p:nvGrpSpPr>
      <p:grpSpPr>
        <a:xfrm>
          <a:off x="0" y="0"/>
          <a:ext cx="0" cy="0"/>
          <a:chOff x="0" y="0"/>
          <a:chExt cx="0" cy="0"/>
        </a:xfrm>
      </p:grpSpPr>
      <p:sp>
        <p:nvSpPr>
          <p:cNvPr id="978" name="Google Shape;978;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9" name="Google Shape;979;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8" name="Google Shape;988;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5" name="Google Shape;995;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Google Shape;1000;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1" name="Google Shape;1001;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Google Shape;1008;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9" name="Google Shape;1009;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4" name="Shape 1024"/>
        <p:cNvGrpSpPr/>
        <p:nvPr/>
      </p:nvGrpSpPr>
      <p:grpSpPr>
        <a:xfrm>
          <a:off x="0" y="0"/>
          <a:ext cx="0" cy="0"/>
          <a:chOff x="0" y="0"/>
          <a:chExt cx="0" cy="0"/>
        </a:xfrm>
      </p:grpSpPr>
      <p:sp>
        <p:nvSpPr>
          <p:cNvPr id="1025" name="Google Shape;1025;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6" name="Google Shape;1026;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0" name="Shape 1030"/>
        <p:cNvGrpSpPr/>
        <p:nvPr/>
      </p:nvGrpSpPr>
      <p:grpSpPr>
        <a:xfrm>
          <a:off x="0" y="0"/>
          <a:ext cx="0" cy="0"/>
          <a:chOff x="0" y="0"/>
          <a:chExt cx="0" cy="0"/>
        </a:xfrm>
      </p:grpSpPr>
      <p:sp>
        <p:nvSpPr>
          <p:cNvPr id="1031" name="Google Shape;1031;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2" name="Google Shape;1032;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5" name="Shape 1035"/>
        <p:cNvGrpSpPr/>
        <p:nvPr/>
      </p:nvGrpSpPr>
      <p:grpSpPr>
        <a:xfrm>
          <a:off x="0" y="0"/>
          <a:ext cx="0" cy="0"/>
          <a:chOff x="0" y="0"/>
          <a:chExt cx="0" cy="0"/>
        </a:xfrm>
      </p:grpSpPr>
      <p:sp>
        <p:nvSpPr>
          <p:cNvPr id="1036" name="Google Shape;1036;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0" name="Shape 1040"/>
        <p:cNvGrpSpPr/>
        <p:nvPr/>
      </p:nvGrpSpPr>
      <p:grpSpPr>
        <a:xfrm>
          <a:off x="0" y="0"/>
          <a:ext cx="0" cy="0"/>
          <a:chOff x="0" y="0"/>
          <a:chExt cx="0" cy="0"/>
        </a:xfrm>
      </p:grpSpPr>
      <p:sp>
        <p:nvSpPr>
          <p:cNvPr id="1041" name="Google Shape;1041;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042" name="Google Shape;1042;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The reaction consists of a halogen-metal exchange involving the </a:t>
            </a:r>
            <a:r>
              <a:rPr lang="en-US" u="sng">
                <a:solidFill>
                  <a:srgbClr val="000000"/>
                </a:solidFill>
                <a:hlinkClick r:id="rId2"/>
              </a:rPr>
              <a:t>radical</a:t>
            </a:r>
            <a:r>
              <a:rPr lang="en-US"/>
              <a:t>The reaction consists of a halogen-metal exchange involving the radical species R• (in a similar fashion to the formation of a </a:t>
            </a:r>
            <a:r>
              <a:rPr lang="en-US" u="sng">
                <a:solidFill>
                  <a:srgbClr val="000000"/>
                </a:solidFill>
                <a:hlinkClick r:id="rId3"/>
              </a:rPr>
              <a:t>Grignard reagent</a:t>
            </a:r>
            <a:r>
              <a:rPr lang="en-US"/>
              <a:t>The reaction consists of a halogen-metal exchange involving the radical species R• (in a similar fashion to the formation of a Grignard reagent) with carbon–carbon bond formation occurring in a </a:t>
            </a:r>
            <a:r>
              <a:rPr lang="en-US" u="sng">
                <a:solidFill>
                  <a:srgbClr val="000000"/>
                </a:solidFill>
                <a:hlinkClick r:id="rId4"/>
              </a:rPr>
              <a:t>nucleophilic substitution</a:t>
            </a:r>
            <a:r>
              <a:rPr lang="en-US"/>
              <a:t> reaction. </a:t>
            </a:r>
            <a:endParaRPr/>
          </a:p>
          <a:p>
            <a:pPr indent="0" lvl="0" marL="0" rtl="0" algn="l">
              <a:spcBef>
                <a:spcPts val="0"/>
              </a:spcBef>
              <a:spcAft>
                <a:spcPts val="0"/>
              </a:spcAft>
              <a:buSzPts val="1800"/>
              <a:buNone/>
            </a:pPr>
            <a:r>
              <a:rPr lang="en-US"/>
              <a:t>One electron from the metal is transferred to the halogen to produce a metal halide and an alkyl radical. </a:t>
            </a:r>
            <a:endParaRPr/>
          </a:p>
          <a:p>
            <a:pPr indent="0" lvl="0" marL="0" rtl="0" algn="l">
              <a:spcBef>
                <a:spcPts val="0"/>
              </a:spcBef>
              <a:spcAft>
                <a:spcPts val="0"/>
              </a:spcAft>
              <a:buSzPts val="1800"/>
              <a:buNone/>
            </a:pPr>
            <a:r>
              <a:rPr lang="en-US"/>
              <a:t>R–X + M → R• + M</a:t>
            </a:r>
            <a:r>
              <a:rPr baseline="30000" lang="en-US"/>
              <a:t>+</a:t>
            </a:r>
            <a:r>
              <a:rPr lang="en-US"/>
              <a:t>X</a:t>
            </a:r>
            <a:r>
              <a:rPr baseline="30000" lang="en-US"/>
              <a:t>−</a:t>
            </a:r>
            <a:r>
              <a:rPr lang="en-US"/>
              <a:t>The alkyl radical then accepts an electron from another metal atom to form an alkyl anion. This intermediate has been isolated in several cases. </a:t>
            </a:r>
            <a:endParaRPr/>
          </a:p>
          <a:p>
            <a:pPr indent="0" lvl="0" marL="0" rtl="0" algn="l">
              <a:spcBef>
                <a:spcPts val="0"/>
              </a:spcBef>
              <a:spcAft>
                <a:spcPts val="0"/>
              </a:spcAft>
              <a:buSzPts val="1800"/>
              <a:buNone/>
            </a:pPr>
            <a:r>
              <a:rPr lang="en-US"/>
              <a:t>R• + M → R</a:t>
            </a:r>
            <a:r>
              <a:rPr baseline="30000" lang="en-US"/>
              <a:t>−</a:t>
            </a:r>
            <a:r>
              <a:rPr lang="en-US"/>
              <a:t>M</a:t>
            </a:r>
            <a:r>
              <a:rPr baseline="30000" lang="en-US"/>
              <a:t>+</a:t>
            </a:r>
            <a:r>
              <a:rPr lang="en-US"/>
              <a:t>The nucleophilic carbon of the alkyl anion then displaces the halide in an </a:t>
            </a:r>
            <a:r>
              <a:rPr lang="en-US" u="sng">
                <a:solidFill>
                  <a:srgbClr val="000000"/>
                </a:solidFill>
                <a:hlinkClick r:id="rId5"/>
              </a:rPr>
              <a:t>S</a:t>
            </a:r>
            <a:r>
              <a:rPr baseline="-25000" lang="en-US" u="sng">
                <a:solidFill>
                  <a:srgbClr val="000000"/>
                </a:solidFill>
                <a:hlinkClick r:id="rId6"/>
              </a:rPr>
              <a:t>N</a:t>
            </a:r>
            <a:r>
              <a:rPr lang="en-US" u="sng">
                <a:solidFill>
                  <a:srgbClr val="000000"/>
                </a:solidFill>
                <a:hlinkClick r:id="rId7"/>
              </a:rPr>
              <a:t>2 reaction</a:t>
            </a:r>
            <a:r>
              <a:rPr lang="en-US"/>
              <a:t>, forming a new carbon-carbon covalent bond. </a:t>
            </a:r>
            <a:endParaRPr/>
          </a:p>
          <a:p>
            <a:pPr indent="0" lvl="0" marL="0" rtl="0" algn="l">
              <a:spcBef>
                <a:spcPts val="0"/>
              </a:spcBef>
              <a:spcAft>
                <a:spcPts val="0"/>
              </a:spcAft>
              <a:buSzPts val="1800"/>
              <a:buNone/>
            </a:pPr>
            <a:r>
              <a:rPr lang="en-US"/>
              <a:t>R</a:t>
            </a:r>
            <a:r>
              <a:rPr baseline="30000" lang="en-US"/>
              <a:t>−</a:t>
            </a:r>
            <a:r>
              <a:rPr lang="en-US"/>
              <a:t>M</a:t>
            </a:r>
            <a:r>
              <a:rPr baseline="30000" lang="en-US"/>
              <a:t>+</a:t>
            </a:r>
            <a:r>
              <a:rPr lang="en-US"/>
              <a:t> + R–X → R–R + M</a:t>
            </a:r>
            <a:r>
              <a:rPr baseline="30000" lang="en-US"/>
              <a:t>+</a:t>
            </a:r>
            <a:r>
              <a:rPr lang="en-US"/>
              <a:t>X</a:t>
            </a:r>
            <a:r>
              <a:rPr baseline="30000" lang="en-US"/>
              <a:t>−</a:t>
            </a:r>
            <a:endParaRPr/>
          </a:p>
        </p:txBody>
      </p:sp>
      <p:sp>
        <p:nvSpPr>
          <p:cNvPr id="1043" name="Google Shape;1043;p7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Google Shape;1066;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 name="Google Shape;1067;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 name="Google Shape;1077;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 name="Google Shape;1094;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7" name="Shape 1097"/>
        <p:cNvGrpSpPr/>
        <p:nvPr/>
      </p:nvGrpSpPr>
      <p:grpSpPr>
        <a:xfrm>
          <a:off x="0" y="0"/>
          <a:ext cx="0" cy="0"/>
          <a:chOff x="0" y="0"/>
          <a:chExt cx="0" cy="0"/>
        </a:xfrm>
      </p:grpSpPr>
      <p:sp>
        <p:nvSpPr>
          <p:cNvPr id="1098" name="Google Shape;1098;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 name="Google Shape;1099;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Google Shape;1113;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4" name="Google Shape;1114;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3" name="Google Shape;1133;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Google Shape;1143;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4" name="Google Shape;1144;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9" name="Google Shape;1149;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Google Shape;1163;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4" name="Google Shape;1164;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1" name="Shape 1171"/>
        <p:cNvGrpSpPr/>
        <p:nvPr/>
      </p:nvGrpSpPr>
      <p:grpSpPr>
        <a:xfrm>
          <a:off x="0" y="0"/>
          <a:ext cx="0" cy="0"/>
          <a:chOff x="0" y="0"/>
          <a:chExt cx="0" cy="0"/>
        </a:xfrm>
      </p:grpSpPr>
      <p:sp>
        <p:nvSpPr>
          <p:cNvPr id="1172" name="Google Shape;1172;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3" name="Google Shape;1173;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6" name="Shape 1176"/>
        <p:cNvGrpSpPr/>
        <p:nvPr/>
      </p:nvGrpSpPr>
      <p:grpSpPr>
        <a:xfrm>
          <a:off x="0" y="0"/>
          <a:ext cx="0" cy="0"/>
          <a:chOff x="0" y="0"/>
          <a:chExt cx="0" cy="0"/>
        </a:xfrm>
      </p:grpSpPr>
      <p:sp>
        <p:nvSpPr>
          <p:cNvPr id="1177" name="Google Shape;1177;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8" name="Google Shape;1178;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Google Shape;1191;p8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192" name="Google Shape;1192;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193" name="Google Shape;1193;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Google Shape;1212;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3" name="Google Shape;1213;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1" name="Shape 1221"/>
        <p:cNvGrpSpPr/>
        <p:nvPr/>
      </p:nvGrpSpPr>
      <p:grpSpPr>
        <a:xfrm>
          <a:off x="0" y="0"/>
          <a:ext cx="0" cy="0"/>
          <a:chOff x="0" y="0"/>
          <a:chExt cx="0" cy="0"/>
        </a:xfrm>
      </p:grpSpPr>
      <p:sp>
        <p:nvSpPr>
          <p:cNvPr id="1222" name="Google Shape;1222;p9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223" name="Google Shape;1223;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224" name="Google Shape;1224;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9" name="Shape 1229"/>
        <p:cNvGrpSpPr/>
        <p:nvPr/>
      </p:nvGrpSpPr>
      <p:grpSpPr>
        <a:xfrm>
          <a:off x="0" y="0"/>
          <a:ext cx="0" cy="0"/>
          <a:chOff x="0" y="0"/>
          <a:chExt cx="0" cy="0"/>
        </a:xfrm>
      </p:grpSpPr>
      <p:sp>
        <p:nvSpPr>
          <p:cNvPr id="1230" name="Google Shape;1230;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1" name="Google Shape;1231;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4" name="Shape 1234"/>
        <p:cNvGrpSpPr/>
        <p:nvPr/>
      </p:nvGrpSpPr>
      <p:grpSpPr>
        <a:xfrm>
          <a:off x="0" y="0"/>
          <a:ext cx="0" cy="0"/>
          <a:chOff x="0" y="0"/>
          <a:chExt cx="0" cy="0"/>
        </a:xfrm>
      </p:grpSpPr>
      <p:sp>
        <p:nvSpPr>
          <p:cNvPr id="1235" name="Google Shape;1235;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6" name="Google Shape;1236;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5" name="Shape 1245"/>
        <p:cNvGrpSpPr/>
        <p:nvPr/>
      </p:nvGrpSpPr>
      <p:grpSpPr>
        <a:xfrm>
          <a:off x="0" y="0"/>
          <a:ext cx="0" cy="0"/>
          <a:chOff x="0" y="0"/>
          <a:chExt cx="0" cy="0"/>
        </a:xfrm>
      </p:grpSpPr>
      <p:sp>
        <p:nvSpPr>
          <p:cNvPr id="1246" name="Google Shape;1246;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7" name="Google Shape;1247;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8" name="Shape 1258"/>
        <p:cNvGrpSpPr/>
        <p:nvPr/>
      </p:nvGrpSpPr>
      <p:grpSpPr>
        <a:xfrm>
          <a:off x="0" y="0"/>
          <a:ext cx="0" cy="0"/>
          <a:chOff x="0" y="0"/>
          <a:chExt cx="0" cy="0"/>
        </a:xfrm>
      </p:grpSpPr>
      <p:sp>
        <p:nvSpPr>
          <p:cNvPr id="1259" name="Google Shape;1259;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0" name="Google Shape;1260;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9" name="Shape 1269"/>
        <p:cNvGrpSpPr/>
        <p:nvPr/>
      </p:nvGrpSpPr>
      <p:grpSpPr>
        <a:xfrm>
          <a:off x="0" y="0"/>
          <a:ext cx="0" cy="0"/>
          <a:chOff x="0" y="0"/>
          <a:chExt cx="0" cy="0"/>
        </a:xfrm>
      </p:grpSpPr>
      <p:sp>
        <p:nvSpPr>
          <p:cNvPr id="1270" name="Google Shape;1270;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1" name="Google Shape;1271;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7" name="Shape 1287"/>
        <p:cNvGrpSpPr/>
        <p:nvPr/>
      </p:nvGrpSpPr>
      <p:grpSpPr>
        <a:xfrm>
          <a:off x="0" y="0"/>
          <a:ext cx="0" cy="0"/>
          <a:chOff x="0" y="0"/>
          <a:chExt cx="0" cy="0"/>
        </a:xfrm>
      </p:grpSpPr>
      <p:sp>
        <p:nvSpPr>
          <p:cNvPr id="1288" name="Google Shape;1288;p9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289" name="Google Shape;1289;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290" name="Google Shape;1290;p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4" name="Shape 1294"/>
        <p:cNvGrpSpPr/>
        <p:nvPr/>
      </p:nvGrpSpPr>
      <p:grpSpPr>
        <a:xfrm>
          <a:off x="0" y="0"/>
          <a:ext cx="0" cy="0"/>
          <a:chOff x="0" y="0"/>
          <a:chExt cx="0" cy="0"/>
        </a:xfrm>
      </p:grpSpPr>
      <p:sp>
        <p:nvSpPr>
          <p:cNvPr id="1295" name="Google Shape;1295;p9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296" name="Google Shape;1296;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297" name="Google Shape;1297;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Google Shape;1310;p9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311" name="Google Shape;1311;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312" name="Google Shape;1312;p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9" name="Shape 1319"/>
        <p:cNvGrpSpPr/>
        <p:nvPr/>
      </p:nvGrpSpPr>
      <p:grpSpPr>
        <a:xfrm>
          <a:off x="0" y="0"/>
          <a:ext cx="0" cy="0"/>
          <a:chOff x="0" y="0"/>
          <a:chExt cx="0" cy="0"/>
        </a:xfrm>
      </p:grpSpPr>
      <p:sp>
        <p:nvSpPr>
          <p:cNvPr id="1320" name="Google Shape;1320;p9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a:solidFill>
                  <a:srgbClr val="000000"/>
                </a:solidFill>
                <a:latin typeface="Arial"/>
                <a:ea typeface="Arial"/>
                <a:cs typeface="Arial"/>
                <a:sym typeface="Arial"/>
              </a:rPr>
              <a:t>‹#›</a:t>
            </a:fld>
            <a:endParaRPr/>
          </a:p>
        </p:txBody>
      </p:sp>
      <p:sp>
        <p:nvSpPr>
          <p:cNvPr id="1321" name="Google Shape;1321;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1322" name="Google Shape;1322;p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0" y="0"/>
            <a:ext cx="9144000" cy="76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 name="Google Shape;17;p2"/>
          <p:cNvSpPr txBox="1"/>
          <p:nvPr>
            <p:ph idx="1" type="body"/>
          </p:nvPr>
        </p:nvSpPr>
        <p:spPr>
          <a:xfrm>
            <a:off x="1371600" y="762000"/>
            <a:ext cx="7772400" cy="57150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8" name="Google Shape;18;p2"/>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1"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1"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1"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1"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1"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1"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1"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1"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1"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71" name="Shape 71"/>
        <p:cNvGrpSpPr/>
        <p:nvPr/>
      </p:nvGrpSpPr>
      <p:grpSpPr>
        <a:xfrm>
          <a:off x="0" y="0"/>
          <a:ext cx="0" cy="0"/>
          <a:chOff x="0" y="0"/>
          <a:chExt cx="0" cy="0"/>
        </a:xfrm>
      </p:grpSpPr>
      <p:sp>
        <p:nvSpPr>
          <p:cNvPr id="72" name="Google Shape;72;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3" name="Google Shape;73;p11"/>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Font typeface="Arial"/>
              <a:buNone/>
              <a:defRPr b="1" sz="2400"/>
            </a:lvl1pPr>
            <a:lvl2pPr indent="-228600" lvl="1" marL="914400" rtl="0" algn="l">
              <a:spcBef>
                <a:spcPts val="400"/>
              </a:spcBef>
              <a:spcAft>
                <a:spcPts val="0"/>
              </a:spcAft>
              <a:buClr>
                <a:schemeClr val="dk1"/>
              </a:buClr>
              <a:buSzPts val="2000"/>
              <a:buFont typeface="Arial"/>
              <a:buNone/>
              <a:defRPr b="1" sz="2000"/>
            </a:lvl2pPr>
            <a:lvl3pPr indent="-228600" lvl="2" marL="1371600" rtl="0" algn="l">
              <a:spcBef>
                <a:spcPts val="360"/>
              </a:spcBef>
              <a:spcAft>
                <a:spcPts val="0"/>
              </a:spcAft>
              <a:buClr>
                <a:schemeClr val="dk1"/>
              </a:buClr>
              <a:buSzPts val="1800"/>
              <a:buFont typeface="Arial"/>
              <a:buNone/>
              <a:defRPr b="1" sz="1800"/>
            </a:lvl3pPr>
            <a:lvl4pPr indent="-228600" lvl="3" marL="1828800" rtl="0" algn="l">
              <a:spcBef>
                <a:spcPts val="320"/>
              </a:spcBef>
              <a:spcAft>
                <a:spcPts val="0"/>
              </a:spcAft>
              <a:buClr>
                <a:schemeClr val="dk1"/>
              </a:buClr>
              <a:buSzPts val="1600"/>
              <a:buFont typeface="Arial"/>
              <a:buNone/>
              <a:defRPr b="1" sz="1600"/>
            </a:lvl4pPr>
            <a:lvl5pPr indent="-228600" lvl="4" marL="2286000" rtl="0" algn="l">
              <a:spcBef>
                <a:spcPts val="320"/>
              </a:spcBef>
              <a:spcAft>
                <a:spcPts val="0"/>
              </a:spcAft>
              <a:buClr>
                <a:schemeClr val="dk1"/>
              </a:buClr>
              <a:buSzPts val="1600"/>
              <a:buFont typeface="Arial"/>
              <a:buNone/>
              <a:defRPr b="1" sz="1600"/>
            </a:lvl5pPr>
            <a:lvl6pPr indent="-228600" lvl="5" marL="2743200" rtl="0" algn="l">
              <a:spcBef>
                <a:spcPts val="320"/>
              </a:spcBef>
              <a:spcAft>
                <a:spcPts val="0"/>
              </a:spcAft>
              <a:buClr>
                <a:schemeClr val="dk1"/>
              </a:buClr>
              <a:buSzPts val="1600"/>
              <a:buFont typeface="Arial"/>
              <a:buNone/>
              <a:defRPr b="1" sz="1600"/>
            </a:lvl6pPr>
            <a:lvl7pPr indent="-228600" lvl="6" marL="3200400" rtl="0" algn="l">
              <a:spcBef>
                <a:spcPts val="320"/>
              </a:spcBef>
              <a:spcAft>
                <a:spcPts val="0"/>
              </a:spcAft>
              <a:buClr>
                <a:schemeClr val="dk1"/>
              </a:buClr>
              <a:buSzPts val="1600"/>
              <a:buFont typeface="Arial"/>
              <a:buNone/>
              <a:defRPr b="1" sz="1600"/>
            </a:lvl7pPr>
            <a:lvl8pPr indent="-228600" lvl="7" marL="3657600" rtl="0" algn="l">
              <a:spcBef>
                <a:spcPts val="320"/>
              </a:spcBef>
              <a:spcAft>
                <a:spcPts val="0"/>
              </a:spcAft>
              <a:buClr>
                <a:schemeClr val="dk1"/>
              </a:buClr>
              <a:buSzPts val="1600"/>
              <a:buFont typeface="Arial"/>
              <a:buNone/>
              <a:defRPr b="1" sz="1600"/>
            </a:lvl8pPr>
            <a:lvl9pPr indent="-228600" lvl="8" marL="4114800" rtl="0" algn="l">
              <a:spcBef>
                <a:spcPts val="320"/>
              </a:spcBef>
              <a:spcAft>
                <a:spcPts val="0"/>
              </a:spcAft>
              <a:buClr>
                <a:schemeClr val="dk1"/>
              </a:buClr>
              <a:buSzPts val="1600"/>
              <a:buFont typeface="Arial"/>
              <a:buNone/>
              <a:defRPr b="1" sz="1600"/>
            </a:lvl9pPr>
          </a:lstStyle>
          <a:p/>
        </p:txBody>
      </p:sp>
      <p:sp>
        <p:nvSpPr>
          <p:cNvPr id="74" name="Google Shape;74;p11"/>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Font typeface="Arial"/>
              <a:buChar char="•"/>
              <a:defRPr sz="2400"/>
            </a:lvl1pPr>
            <a:lvl2pPr indent="-355600" lvl="1" marL="914400" rtl="0" algn="l">
              <a:spcBef>
                <a:spcPts val="400"/>
              </a:spcBef>
              <a:spcAft>
                <a:spcPts val="0"/>
              </a:spcAft>
              <a:buClr>
                <a:schemeClr val="dk1"/>
              </a:buClr>
              <a:buSzPts val="2000"/>
              <a:buFont typeface="Arial"/>
              <a:buChar char="•"/>
              <a:defRPr sz="2000"/>
            </a:lvl2pPr>
            <a:lvl3pPr indent="-342900" lvl="2" marL="1371600" rtl="0" algn="l">
              <a:spcBef>
                <a:spcPts val="360"/>
              </a:spcBef>
              <a:spcAft>
                <a:spcPts val="0"/>
              </a:spcAft>
              <a:buClr>
                <a:schemeClr val="dk1"/>
              </a:buClr>
              <a:buSzPts val="1800"/>
              <a:buFont typeface="Arial"/>
              <a:buChar char="•"/>
              <a:defRPr sz="1800"/>
            </a:lvl3pPr>
            <a:lvl4pPr indent="-330200" lvl="3" marL="1828800" rtl="0" algn="l">
              <a:spcBef>
                <a:spcPts val="320"/>
              </a:spcBef>
              <a:spcAft>
                <a:spcPts val="0"/>
              </a:spcAft>
              <a:buClr>
                <a:schemeClr val="dk1"/>
              </a:buClr>
              <a:buSzPts val="1600"/>
              <a:buFont typeface="Arial"/>
              <a:buChar char="•"/>
              <a:defRPr sz="1600"/>
            </a:lvl4pPr>
            <a:lvl5pPr indent="-330200" lvl="4" marL="2286000" rtl="0" algn="l">
              <a:spcBef>
                <a:spcPts val="320"/>
              </a:spcBef>
              <a:spcAft>
                <a:spcPts val="0"/>
              </a:spcAft>
              <a:buClr>
                <a:schemeClr val="dk1"/>
              </a:buClr>
              <a:buSzPts val="1600"/>
              <a:buFont typeface="Arial"/>
              <a:buChar char="•"/>
              <a:defRPr sz="1600"/>
            </a:lvl5pPr>
            <a:lvl6pPr indent="-330200" lvl="5" marL="2743200" rtl="0" algn="l">
              <a:spcBef>
                <a:spcPts val="320"/>
              </a:spcBef>
              <a:spcAft>
                <a:spcPts val="0"/>
              </a:spcAft>
              <a:buClr>
                <a:schemeClr val="dk1"/>
              </a:buClr>
              <a:buSzPts val="1600"/>
              <a:buFont typeface="Arial"/>
              <a:buChar char="•"/>
              <a:defRPr sz="1600"/>
            </a:lvl6pPr>
            <a:lvl7pPr indent="-330200" lvl="6" marL="3200400" rtl="0" algn="l">
              <a:spcBef>
                <a:spcPts val="320"/>
              </a:spcBef>
              <a:spcAft>
                <a:spcPts val="0"/>
              </a:spcAft>
              <a:buClr>
                <a:schemeClr val="dk1"/>
              </a:buClr>
              <a:buSzPts val="1600"/>
              <a:buFont typeface="Arial"/>
              <a:buChar char="•"/>
              <a:defRPr sz="1600"/>
            </a:lvl7pPr>
            <a:lvl8pPr indent="-330200" lvl="7" marL="3657600" rtl="0" algn="l">
              <a:spcBef>
                <a:spcPts val="320"/>
              </a:spcBef>
              <a:spcAft>
                <a:spcPts val="0"/>
              </a:spcAft>
              <a:buClr>
                <a:schemeClr val="dk1"/>
              </a:buClr>
              <a:buSzPts val="1600"/>
              <a:buFont typeface="Arial"/>
              <a:buChar char="•"/>
              <a:defRPr sz="1600"/>
            </a:lvl8pPr>
            <a:lvl9pPr indent="-330200" lvl="8" marL="4114800" rtl="0" algn="l">
              <a:spcBef>
                <a:spcPts val="320"/>
              </a:spcBef>
              <a:spcAft>
                <a:spcPts val="0"/>
              </a:spcAft>
              <a:buClr>
                <a:schemeClr val="dk1"/>
              </a:buClr>
              <a:buSzPts val="1600"/>
              <a:buFont typeface="Arial"/>
              <a:buChar char="•"/>
              <a:defRPr sz="1600"/>
            </a:lvl9pPr>
          </a:lstStyle>
          <a:p/>
        </p:txBody>
      </p:sp>
      <p:sp>
        <p:nvSpPr>
          <p:cNvPr id="75" name="Google Shape;75;p11"/>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Font typeface="Arial"/>
              <a:buNone/>
              <a:defRPr b="1" sz="2400"/>
            </a:lvl1pPr>
            <a:lvl2pPr indent="-228600" lvl="1" marL="914400" rtl="0" algn="l">
              <a:spcBef>
                <a:spcPts val="400"/>
              </a:spcBef>
              <a:spcAft>
                <a:spcPts val="0"/>
              </a:spcAft>
              <a:buClr>
                <a:schemeClr val="dk1"/>
              </a:buClr>
              <a:buSzPts val="2000"/>
              <a:buFont typeface="Arial"/>
              <a:buNone/>
              <a:defRPr b="1" sz="2000"/>
            </a:lvl2pPr>
            <a:lvl3pPr indent="-228600" lvl="2" marL="1371600" rtl="0" algn="l">
              <a:spcBef>
                <a:spcPts val="360"/>
              </a:spcBef>
              <a:spcAft>
                <a:spcPts val="0"/>
              </a:spcAft>
              <a:buClr>
                <a:schemeClr val="dk1"/>
              </a:buClr>
              <a:buSzPts val="1800"/>
              <a:buFont typeface="Arial"/>
              <a:buNone/>
              <a:defRPr b="1" sz="1800"/>
            </a:lvl3pPr>
            <a:lvl4pPr indent="-228600" lvl="3" marL="1828800" rtl="0" algn="l">
              <a:spcBef>
                <a:spcPts val="320"/>
              </a:spcBef>
              <a:spcAft>
                <a:spcPts val="0"/>
              </a:spcAft>
              <a:buClr>
                <a:schemeClr val="dk1"/>
              </a:buClr>
              <a:buSzPts val="1600"/>
              <a:buFont typeface="Arial"/>
              <a:buNone/>
              <a:defRPr b="1" sz="1600"/>
            </a:lvl4pPr>
            <a:lvl5pPr indent="-228600" lvl="4" marL="2286000" rtl="0" algn="l">
              <a:spcBef>
                <a:spcPts val="320"/>
              </a:spcBef>
              <a:spcAft>
                <a:spcPts val="0"/>
              </a:spcAft>
              <a:buClr>
                <a:schemeClr val="dk1"/>
              </a:buClr>
              <a:buSzPts val="1600"/>
              <a:buFont typeface="Arial"/>
              <a:buNone/>
              <a:defRPr b="1" sz="1600"/>
            </a:lvl5pPr>
            <a:lvl6pPr indent="-228600" lvl="5" marL="2743200" rtl="0" algn="l">
              <a:spcBef>
                <a:spcPts val="320"/>
              </a:spcBef>
              <a:spcAft>
                <a:spcPts val="0"/>
              </a:spcAft>
              <a:buClr>
                <a:schemeClr val="dk1"/>
              </a:buClr>
              <a:buSzPts val="1600"/>
              <a:buFont typeface="Arial"/>
              <a:buNone/>
              <a:defRPr b="1" sz="1600"/>
            </a:lvl6pPr>
            <a:lvl7pPr indent="-228600" lvl="6" marL="3200400" rtl="0" algn="l">
              <a:spcBef>
                <a:spcPts val="320"/>
              </a:spcBef>
              <a:spcAft>
                <a:spcPts val="0"/>
              </a:spcAft>
              <a:buClr>
                <a:schemeClr val="dk1"/>
              </a:buClr>
              <a:buSzPts val="1600"/>
              <a:buFont typeface="Arial"/>
              <a:buNone/>
              <a:defRPr b="1" sz="1600"/>
            </a:lvl7pPr>
            <a:lvl8pPr indent="-228600" lvl="7" marL="3657600" rtl="0" algn="l">
              <a:spcBef>
                <a:spcPts val="320"/>
              </a:spcBef>
              <a:spcAft>
                <a:spcPts val="0"/>
              </a:spcAft>
              <a:buClr>
                <a:schemeClr val="dk1"/>
              </a:buClr>
              <a:buSzPts val="1600"/>
              <a:buFont typeface="Arial"/>
              <a:buNone/>
              <a:defRPr b="1" sz="1600"/>
            </a:lvl8pPr>
            <a:lvl9pPr indent="-228600" lvl="8" marL="4114800" rtl="0" algn="l">
              <a:spcBef>
                <a:spcPts val="320"/>
              </a:spcBef>
              <a:spcAft>
                <a:spcPts val="0"/>
              </a:spcAft>
              <a:buClr>
                <a:schemeClr val="dk1"/>
              </a:buClr>
              <a:buSzPts val="1600"/>
              <a:buFont typeface="Arial"/>
              <a:buNone/>
              <a:defRPr b="1" sz="1600"/>
            </a:lvl9pPr>
          </a:lstStyle>
          <a:p/>
        </p:txBody>
      </p:sp>
      <p:sp>
        <p:nvSpPr>
          <p:cNvPr id="76" name="Google Shape;76;p11"/>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Font typeface="Arial"/>
              <a:buChar char="•"/>
              <a:defRPr sz="2400"/>
            </a:lvl1pPr>
            <a:lvl2pPr indent="-355600" lvl="1" marL="914400" rtl="0" algn="l">
              <a:spcBef>
                <a:spcPts val="400"/>
              </a:spcBef>
              <a:spcAft>
                <a:spcPts val="0"/>
              </a:spcAft>
              <a:buClr>
                <a:schemeClr val="dk1"/>
              </a:buClr>
              <a:buSzPts val="2000"/>
              <a:buFont typeface="Arial"/>
              <a:buChar char="•"/>
              <a:defRPr sz="2000"/>
            </a:lvl2pPr>
            <a:lvl3pPr indent="-342900" lvl="2" marL="1371600" rtl="0" algn="l">
              <a:spcBef>
                <a:spcPts val="360"/>
              </a:spcBef>
              <a:spcAft>
                <a:spcPts val="0"/>
              </a:spcAft>
              <a:buClr>
                <a:schemeClr val="dk1"/>
              </a:buClr>
              <a:buSzPts val="1800"/>
              <a:buFont typeface="Arial"/>
              <a:buChar char="•"/>
              <a:defRPr sz="1800"/>
            </a:lvl3pPr>
            <a:lvl4pPr indent="-330200" lvl="3" marL="1828800" rtl="0" algn="l">
              <a:spcBef>
                <a:spcPts val="320"/>
              </a:spcBef>
              <a:spcAft>
                <a:spcPts val="0"/>
              </a:spcAft>
              <a:buClr>
                <a:schemeClr val="dk1"/>
              </a:buClr>
              <a:buSzPts val="1600"/>
              <a:buFont typeface="Arial"/>
              <a:buChar char="•"/>
              <a:defRPr sz="1600"/>
            </a:lvl4pPr>
            <a:lvl5pPr indent="-330200" lvl="4" marL="2286000" rtl="0" algn="l">
              <a:spcBef>
                <a:spcPts val="320"/>
              </a:spcBef>
              <a:spcAft>
                <a:spcPts val="0"/>
              </a:spcAft>
              <a:buClr>
                <a:schemeClr val="dk1"/>
              </a:buClr>
              <a:buSzPts val="1600"/>
              <a:buFont typeface="Arial"/>
              <a:buChar char="•"/>
              <a:defRPr sz="1600"/>
            </a:lvl5pPr>
            <a:lvl6pPr indent="-330200" lvl="5" marL="2743200" rtl="0" algn="l">
              <a:spcBef>
                <a:spcPts val="320"/>
              </a:spcBef>
              <a:spcAft>
                <a:spcPts val="0"/>
              </a:spcAft>
              <a:buClr>
                <a:schemeClr val="dk1"/>
              </a:buClr>
              <a:buSzPts val="1600"/>
              <a:buFont typeface="Arial"/>
              <a:buChar char="•"/>
              <a:defRPr sz="1600"/>
            </a:lvl6pPr>
            <a:lvl7pPr indent="-330200" lvl="6" marL="3200400" rtl="0" algn="l">
              <a:spcBef>
                <a:spcPts val="320"/>
              </a:spcBef>
              <a:spcAft>
                <a:spcPts val="0"/>
              </a:spcAft>
              <a:buClr>
                <a:schemeClr val="dk1"/>
              </a:buClr>
              <a:buSzPts val="1600"/>
              <a:buFont typeface="Arial"/>
              <a:buChar char="•"/>
              <a:defRPr sz="1600"/>
            </a:lvl7pPr>
            <a:lvl8pPr indent="-330200" lvl="7" marL="3657600" rtl="0" algn="l">
              <a:spcBef>
                <a:spcPts val="320"/>
              </a:spcBef>
              <a:spcAft>
                <a:spcPts val="0"/>
              </a:spcAft>
              <a:buClr>
                <a:schemeClr val="dk1"/>
              </a:buClr>
              <a:buSzPts val="1600"/>
              <a:buFont typeface="Arial"/>
              <a:buChar char="•"/>
              <a:defRPr sz="1600"/>
            </a:lvl8pPr>
            <a:lvl9pPr indent="-330200" lvl="8" marL="4114800" rtl="0" algn="l">
              <a:spcBef>
                <a:spcPts val="320"/>
              </a:spcBef>
              <a:spcAft>
                <a:spcPts val="0"/>
              </a:spcAft>
              <a:buClr>
                <a:schemeClr val="dk1"/>
              </a:buClr>
              <a:buSzPts val="1600"/>
              <a:buFont typeface="Arial"/>
              <a:buChar char="•"/>
              <a:defRPr sz="1600"/>
            </a:lvl9pPr>
          </a:lstStyle>
          <a:p/>
        </p:txBody>
      </p:sp>
      <p:sp>
        <p:nvSpPr>
          <p:cNvPr id="77" name="Google Shape;77;p11"/>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8" name="Google Shape;78;p11"/>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9" name="Google Shape;79;p11"/>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80" name="Shape 80"/>
        <p:cNvGrpSpPr/>
        <p:nvPr/>
      </p:nvGrpSpPr>
      <p:grpSpPr>
        <a:xfrm>
          <a:off x="0" y="0"/>
          <a:ext cx="0" cy="0"/>
          <a:chOff x="0" y="0"/>
          <a:chExt cx="0" cy="0"/>
        </a:xfrm>
      </p:grpSpPr>
      <p:sp>
        <p:nvSpPr>
          <p:cNvPr id="81" name="Google Shape;81;p12"/>
          <p:cNvSpPr txBox="1"/>
          <p:nvPr>
            <p:ph type="title"/>
          </p:nvPr>
        </p:nvSpPr>
        <p:spPr>
          <a:xfrm>
            <a:off x="0" y="0"/>
            <a:ext cx="9144000" cy="76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2" name="Google Shape;82;p12"/>
          <p:cNvSpPr txBox="1"/>
          <p:nvPr>
            <p:ph idx="1" type="body"/>
          </p:nvPr>
        </p:nvSpPr>
        <p:spPr>
          <a:xfrm>
            <a:off x="1371600" y="762000"/>
            <a:ext cx="3810000" cy="57150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Font typeface="Arial"/>
              <a:buChar char="•"/>
              <a:defRPr sz="2800"/>
            </a:lvl1pPr>
            <a:lvl2pPr indent="-381000" lvl="1" marL="914400" rtl="0" algn="l">
              <a:spcBef>
                <a:spcPts val="480"/>
              </a:spcBef>
              <a:spcAft>
                <a:spcPts val="0"/>
              </a:spcAft>
              <a:buClr>
                <a:schemeClr val="dk1"/>
              </a:buClr>
              <a:buSzPts val="2400"/>
              <a:buFont typeface="Arial"/>
              <a:buChar char="•"/>
              <a:defRPr sz="2400"/>
            </a:lvl2pPr>
            <a:lvl3pPr indent="-355600" lvl="2" marL="1371600" rtl="0" algn="l">
              <a:spcBef>
                <a:spcPts val="400"/>
              </a:spcBef>
              <a:spcAft>
                <a:spcPts val="0"/>
              </a:spcAft>
              <a:buClr>
                <a:schemeClr val="dk1"/>
              </a:buClr>
              <a:buSzPts val="2000"/>
              <a:buFont typeface="Arial"/>
              <a:buChar char="•"/>
              <a:defRPr sz="2000"/>
            </a:lvl3pPr>
            <a:lvl4pPr indent="-342900" lvl="3" marL="1828800" rtl="0" algn="l">
              <a:spcBef>
                <a:spcPts val="360"/>
              </a:spcBef>
              <a:spcAft>
                <a:spcPts val="0"/>
              </a:spcAft>
              <a:buClr>
                <a:schemeClr val="dk1"/>
              </a:buClr>
              <a:buSzPts val="1800"/>
              <a:buFont typeface="Arial"/>
              <a:buChar char="•"/>
              <a:defRPr sz="1800"/>
            </a:lvl4pPr>
            <a:lvl5pPr indent="-342900" lvl="4" marL="2286000" rtl="0" algn="l">
              <a:spcBef>
                <a:spcPts val="360"/>
              </a:spcBef>
              <a:spcAft>
                <a:spcPts val="0"/>
              </a:spcAft>
              <a:buClr>
                <a:schemeClr val="dk1"/>
              </a:buClr>
              <a:buSzPts val="1800"/>
              <a:buFont typeface="Arial"/>
              <a:buChar char="•"/>
              <a:defRPr sz="1800"/>
            </a:lvl5pPr>
            <a:lvl6pPr indent="-342900" lvl="5" marL="2743200" rtl="0" algn="l">
              <a:spcBef>
                <a:spcPts val="360"/>
              </a:spcBef>
              <a:spcAft>
                <a:spcPts val="0"/>
              </a:spcAft>
              <a:buClr>
                <a:schemeClr val="dk1"/>
              </a:buClr>
              <a:buSzPts val="1800"/>
              <a:buFont typeface="Arial"/>
              <a:buChar char="•"/>
              <a:defRPr sz="1800"/>
            </a:lvl6pPr>
            <a:lvl7pPr indent="-342900" lvl="6" marL="3200400" rtl="0" algn="l">
              <a:spcBef>
                <a:spcPts val="360"/>
              </a:spcBef>
              <a:spcAft>
                <a:spcPts val="0"/>
              </a:spcAft>
              <a:buClr>
                <a:schemeClr val="dk1"/>
              </a:buClr>
              <a:buSzPts val="1800"/>
              <a:buFont typeface="Arial"/>
              <a:buChar char="•"/>
              <a:defRPr sz="1800"/>
            </a:lvl7pPr>
            <a:lvl8pPr indent="-342900" lvl="7" marL="3657600" rtl="0" algn="l">
              <a:spcBef>
                <a:spcPts val="360"/>
              </a:spcBef>
              <a:spcAft>
                <a:spcPts val="0"/>
              </a:spcAft>
              <a:buClr>
                <a:schemeClr val="dk1"/>
              </a:buClr>
              <a:buSzPts val="1800"/>
              <a:buFont typeface="Arial"/>
              <a:buChar char="•"/>
              <a:defRPr sz="1800"/>
            </a:lvl8pPr>
            <a:lvl9pPr indent="-342900" lvl="8" marL="4114800" rtl="0" algn="l">
              <a:spcBef>
                <a:spcPts val="360"/>
              </a:spcBef>
              <a:spcAft>
                <a:spcPts val="0"/>
              </a:spcAft>
              <a:buClr>
                <a:schemeClr val="dk1"/>
              </a:buClr>
              <a:buSzPts val="1800"/>
              <a:buFont typeface="Arial"/>
              <a:buChar char="•"/>
              <a:defRPr sz="1800"/>
            </a:lvl9pPr>
          </a:lstStyle>
          <a:p/>
        </p:txBody>
      </p:sp>
      <p:sp>
        <p:nvSpPr>
          <p:cNvPr id="83" name="Google Shape;83;p12"/>
          <p:cNvSpPr txBox="1"/>
          <p:nvPr>
            <p:ph idx="2" type="body"/>
          </p:nvPr>
        </p:nvSpPr>
        <p:spPr>
          <a:xfrm>
            <a:off x="5334000" y="762000"/>
            <a:ext cx="3810000" cy="57150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Font typeface="Arial"/>
              <a:buChar char="•"/>
              <a:defRPr sz="2800"/>
            </a:lvl1pPr>
            <a:lvl2pPr indent="-381000" lvl="1" marL="914400" rtl="0" algn="l">
              <a:spcBef>
                <a:spcPts val="480"/>
              </a:spcBef>
              <a:spcAft>
                <a:spcPts val="0"/>
              </a:spcAft>
              <a:buClr>
                <a:schemeClr val="dk1"/>
              </a:buClr>
              <a:buSzPts val="2400"/>
              <a:buFont typeface="Arial"/>
              <a:buChar char="•"/>
              <a:defRPr sz="2400"/>
            </a:lvl2pPr>
            <a:lvl3pPr indent="-355600" lvl="2" marL="1371600" rtl="0" algn="l">
              <a:spcBef>
                <a:spcPts val="400"/>
              </a:spcBef>
              <a:spcAft>
                <a:spcPts val="0"/>
              </a:spcAft>
              <a:buClr>
                <a:schemeClr val="dk1"/>
              </a:buClr>
              <a:buSzPts val="2000"/>
              <a:buFont typeface="Arial"/>
              <a:buChar char="•"/>
              <a:defRPr sz="2000"/>
            </a:lvl3pPr>
            <a:lvl4pPr indent="-342900" lvl="3" marL="1828800" rtl="0" algn="l">
              <a:spcBef>
                <a:spcPts val="360"/>
              </a:spcBef>
              <a:spcAft>
                <a:spcPts val="0"/>
              </a:spcAft>
              <a:buClr>
                <a:schemeClr val="dk1"/>
              </a:buClr>
              <a:buSzPts val="1800"/>
              <a:buFont typeface="Arial"/>
              <a:buChar char="•"/>
              <a:defRPr sz="1800"/>
            </a:lvl4pPr>
            <a:lvl5pPr indent="-342900" lvl="4" marL="2286000" rtl="0" algn="l">
              <a:spcBef>
                <a:spcPts val="360"/>
              </a:spcBef>
              <a:spcAft>
                <a:spcPts val="0"/>
              </a:spcAft>
              <a:buClr>
                <a:schemeClr val="dk1"/>
              </a:buClr>
              <a:buSzPts val="1800"/>
              <a:buFont typeface="Arial"/>
              <a:buChar char="•"/>
              <a:defRPr sz="1800"/>
            </a:lvl5pPr>
            <a:lvl6pPr indent="-342900" lvl="5" marL="2743200" rtl="0" algn="l">
              <a:spcBef>
                <a:spcPts val="360"/>
              </a:spcBef>
              <a:spcAft>
                <a:spcPts val="0"/>
              </a:spcAft>
              <a:buClr>
                <a:schemeClr val="dk1"/>
              </a:buClr>
              <a:buSzPts val="1800"/>
              <a:buFont typeface="Arial"/>
              <a:buChar char="•"/>
              <a:defRPr sz="1800"/>
            </a:lvl6pPr>
            <a:lvl7pPr indent="-342900" lvl="6" marL="3200400" rtl="0" algn="l">
              <a:spcBef>
                <a:spcPts val="360"/>
              </a:spcBef>
              <a:spcAft>
                <a:spcPts val="0"/>
              </a:spcAft>
              <a:buClr>
                <a:schemeClr val="dk1"/>
              </a:buClr>
              <a:buSzPts val="1800"/>
              <a:buFont typeface="Arial"/>
              <a:buChar char="•"/>
              <a:defRPr sz="1800"/>
            </a:lvl7pPr>
            <a:lvl8pPr indent="-342900" lvl="7" marL="3657600" rtl="0" algn="l">
              <a:spcBef>
                <a:spcPts val="360"/>
              </a:spcBef>
              <a:spcAft>
                <a:spcPts val="0"/>
              </a:spcAft>
              <a:buClr>
                <a:schemeClr val="dk1"/>
              </a:buClr>
              <a:buSzPts val="1800"/>
              <a:buFont typeface="Arial"/>
              <a:buChar char="•"/>
              <a:defRPr sz="1800"/>
            </a:lvl8pPr>
            <a:lvl9pPr indent="-342900" lvl="8" marL="4114800" rtl="0" algn="l">
              <a:spcBef>
                <a:spcPts val="360"/>
              </a:spcBef>
              <a:spcAft>
                <a:spcPts val="0"/>
              </a:spcAft>
              <a:buClr>
                <a:schemeClr val="dk1"/>
              </a:buClr>
              <a:buSzPts val="1800"/>
              <a:buFont typeface="Arial"/>
              <a:buChar char="•"/>
              <a:defRPr sz="1800"/>
            </a:lvl9pPr>
          </a:lstStyle>
          <a:p/>
        </p:txBody>
      </p:sp>
      <p:sp>
        <p:nvSpPr>
          <p:cNvPr id="84" name="Google Shape;84;p12"/>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5" name="Google Shape;85;p12"/>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6" name="Google Shape;86;p12"/>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87" name="Shape 87"/>
        <p:cNvGrpSpPr/>
        <p:nvPr/>
      </p:nvGrpSpPr>
      <p:grpSpPr>
        <a:xfrm>
          <a:off x="0" y="0"/>
          <a:ext cx="0" cy="0"/>
          <a:chOff x="0" y="0"/>
          <a:chExt cx="0" cy="0"/>
        </a:xfrm>
      </p:grpSpPr>
      <p:sp>
        <p:nvSpPr>
          <p:cNvPr id="88" name="Google Shape;88;p13"/>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b="1" sz="4000" cap="none"/>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9" name="Google Shape;89;p13"/>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chemeClr val="dk1"/>
              </a:buClr>
              <a:buSzPts val="2000"/>
              <a:buFont typeface="Arial"/>
              <a:buNone/>
              <a:defRPr sz="2000"/>
            </a:lvl1pPr>
            <a:lvl2pPr indent="-228600" lvl="1" marL="914400" rtl="0" algn="l">
              <a:spcBef>
                <a:spcPts val="360"/>
              </a:spcBef>
              <a:spcAft>
                <a:spcPts val="0"/>
              </a:spcAft>
              <a:buClr>
                <a:schemeClr val="dk1"/>
              </a:buClr>
              <a:buSzPts val="1800"/>
              <a:buFont typeface="Arial"/>
              <a:buNone/>
              <a:defRPr sz="1800"/>
            </a:lvl2pPr>
            <a:lvl3pPr indent="-228600" lvl="2" marL="1371600" rtl="0" algn="l">
              <a:spcBef>
                <a:spcPts val="320"/>
              </a:spcBef>
              <a:spcAft>
                <a:spcPts val="0"/>
              </a:spcAft>
              <a:buClr>
                <a:schemeClr val="dk1"/>
              </a:buClr>
              <a:buSzPts val="1600"/>
              <a:buFont typeface="Arial"/>
              <a:buNone/>
              <a:defRPr sz="1600"/>
            </a:lvl3pPr>
            <a:lvl4pPr indent="-228600" lvl="3" marL="1828800" rtl="0" algn="l">
              <a:spcBef>
                <a:spcPts val="280"/>
              </a:spcBef>
              <a:spcAft>
                <a:spcPts val="0"/>
              </a:spcAft>
              <a:buClr>
                <a:schemeClr val="dk1"/>
              </a:buClr>
              <a:buSzPts val="1400"/>
              <a:buFont typeface="Arial"/>
              <a:buNone/>
              <a:defRPr sz="1400"/>
            </a:lvl4pPr>
            <a:lvl5pPr indent="-228600" lvl="4" marL="2286000" rtl="0" algn="l">
              <a:spcBef>
                <a:spcPts val="280"/>
              </a:spcBef>
              <a:spcAft>
                <a:spcPts val="0"/>
              </a:spcAft>
              <a:buClr>
                <a:schemeClr val="dk1"/>
              </a:buClr>
              <a:buSzPts val="1400"/>
              <a:buFont typeface="Arial"/>
              <a:buNone/>
              <a:defRPr sz="1400"/>
            </a:lvl5pPr>
            <a:lvl6pPr indent="-228600" lvl="5" marL="2743200" rtl="0" algn="l">
              <a:spcBef>
                <a:spcPts val="280"/>
              </a:spcBef>
              <a:spcAft>
                <a:spcPts val="0"/>
              </a:spcAft>
              <a:buClr>
                <a:schemeClr val="dk1"/>
              </a:buClr>
              <a:buSzPts val="1400"/>
              <a:buFont typeface="Arial"/>
              <a:buNone/>
              <a:defRPr sz="1400"/>
            </a:lvl6pPr>
            <a:lvl7pPr indent="-228600" lvl="6" marL="3200400" rtl="0" algn="l">
              <a:spcBef>
                <a:spcPts val="280"/>
              </a:spcBef>
              <a:spcAft>
                <a:spcPts val="0"/>
              </a:spcAft>
              <a:buClr>
                <a:schemeClr val="dk1"/>
              </a:buClr>
              <a:buSzPts val="1400"/>
              <a:buFont typeface="Arial"/>
              <a:buNone/>
              <a:defRPr sz="1400"/>
            </a:lvl7pPr>
            <a:lvl8pPr indent="-228600" lvl="7" marL="3657600" rtl="0" algn="l">
              <a:spcBef>
                <a:spcPts val="280"/>
              </a:spcBef>
              <a:spcAft>
                <a:spcPts val="0"/>
              </a:spcAft>
              <a:buClr>
                <a:schemeClr val="dk1"/>
              </a:buClr>
              <a:buSzPts val="1400"/>
              <a:buFont typeface="Arial"/>
              <a:buNone/>
              <a:defRPr sz="1400"/>
            </a:lvl8pPr>
            <a:lvl9pPr indent="-228600" lvl="8" marL="4114800" rtl="0" algn="l">
              <a:spcBef>
                <a:spcPts val="280"/>
              </a:spcBef>
              <a:spcAft>
                <a:spcPts val="0"/>
              </a:spcAft>
              <a:buClr>
                <a:schemeClr val="dk1"/>
              </a:buClr>
              <a:buSzPts val="1400"/>
              <a:buFont typeface="Arial"/>
              <a:buNone/>
              <a:defRPr sz="1400"/>
            </a:lvl9pPr>
          </a:lstStyle>
          <a:p/>
        </p:txBody>
      </p:sp>
      <p:sp>
        <p:nvSpPr>
          <p:cNvPr id="90" name="Google Shape;90;p13"/>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1" name="Google Shape;91;p13"/>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2" name="Google Shape;92;p13"/>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97" name="Shape 97"/>
        <p:cNvGrpSpPr/>
        <p:nvPr/>
      </p:nvGrpSpPr>
      <p:grpSpPr>
        <a:xfrm>
          <a:off x="0" y="0"/>
          <a:ext cx="0" cy="0"/>
          <a:chOff x="0" y="0"/>
          <a:chExt cx="0" cy="0"/>
        </a:xfrm>
      </p:grpSpPr>
      <p:sp>
        <p:nvSpPr>
          <p:cNvPr id="98" name="Google Shape;98;p15"/>
          <p:cNvSpPr txBox="1"/>
          <p:nvPr>
            <p:ph type="title"/>
          </p:nvPr>
        </p:nvSpPr>
        <p:spPr>
          <a:xfrm>
            <a:off x="1266825" y="609600"/>
            <a:ext cx="6610500" cy="1143000"/>
          </a:xfrm>
          <a:prstGeom prst="rect">
            <a:avLst/>
          </a:prstGeom>
          <a:noFill/>
          <a:ln>
            <a:noFill/>
          </a:ln>
        </p:spPr>
        <p:txBody>
          <a:bodyPr anchorCtr="0" anchor="ctr" bIns="44450" lIns="90475" spcFirstLastPara="1" rIns="90475" wrap="square" tIns="44450">
            <a:noAutofit/>
          </a:bodyPr>
          <a:lstStyle>
            <a:lvl1pPr lvl="0" rtl="0" algn="ctr">
              <a:lnSpc>
                <a:spcPct val="90000"/>
              </a:lnSpc>
              <a:spcBef>
                <a:spcPts val="0"/>
              </a:spcBef>
              <a:spcAft>
                <a:spcPts val="0"/>
              </a:spcAft>
              <a:buSzPts val="1400"/>
              <a:buNone/>
              <a:defRPr/>
            </a:lvl1pPr>
            <a:lvl2pPr lvl="1" rtl="0" algn="ctr">
              <a:lnSpc>
                <a:spcPct val="90000"/>
              </a:lnSpc>
              <a:spcBef>
                <a:spcPts val="0"/>
              </a:spcBef>
              <a:spcAft>
                <a:spcPts val="0"/>
              </a:spcAft>
              <a:buSzPts val="1400"/>
              <a:buNone/>
              <a:defRPr/>
            </a:lvl2pPr>
            <a:lvl3pPr lvl="2" rtl="0" algn="ctr">
              <a:lnSpc>
                <a:spcPct val="90000"/>
              </a:lnSpc>
              <a:spcBef>
                <a:spcPts val="0"/>
              </a:spcBef>
              <a:spcAft>
                <a:spcPts val="0"/>
              </a:spcAft>
              <a:buSzPts val="1400"/>
              <a:buNone/>
              <a:defRPr/>
            </a:lvl3pPr>
            <a:lvl4pPr lvl="3" rtl="0" algn="ctr">
              <a:lnSpc>
                <a:spcPct val="90000"/>
              </a:lnSpc>
              <a:spcBef>
                <a:spcPts val="0"/>
              </a:spcBef>
              <a:spcAft>
                <a:spcPts val="0"/>
              </a:spcAft>
              <a:buSzPts val="1400"/>
              <a:buNone/>
              <a:defRPr/>
            </a:lvl4pPr>
            <a:lvl5pPr lvl="4" rtl="0" algn="ctr">
              <a:lnSpc>
                <a:spcPct val="90000"/>
              </a:lnSpc>
              <a:spcBef>
                <a:spcPts val="0"/>
              </a:spcBef>
              <a:spcAft>
                <a:spcPts val="0"/>
              </a:spcAft>
              <a:buSzPts val="1400"/>
              <a:buNone/>
              <a:defRPr/>
            </a:lvl5pPr>
            <a:lvl6pPr lvl="5" rtl="0" algn="ctr">
              <a:lnSpc>
                <a:spcPct val="90000"/>
              </a:lnSpc>
              <a:spcBef>
                <a:spcPts val="0"/>
              </a:spcBef>
              <a:spcAft>
                <a:spcPts val="0"/>
              </a:spcAft>
              <a:buSzPts val="1400"/>
              <a:buNone/>
              <a:defRPr/>
            </a:lvl6pPr>
            <a:lvl7pPr lvl="6" rtl="0" algn="ctr">
              <a:lnSpc>
                <a:spcPct val="90000"/>
              </a:lnSpc>
              <a:spcBef>
                <a:spcPts val="0"/>
              </a:spcBef>
              <a:spcAft>
                <a:spcPts val="0"/>
              </a:spcAft>
              <a:buSzPts val="1400"/>
              <a:buNone/>
              <a:defRPr/>
            </a:lvl7pPr>
            <a:lvl8pPr lvl="7" rtl="0" algn="ctr">
              <a:lnSpc>
                <a:spcPct val="90000"/>
              </a:lnSpc>
              <a:spcBef>
                <a:spcPts val="0"/>
              </a:spcBef>
              <a:spcAft>
                <a:spcPts val="0"/>
              </a:spcAft>
              <a:buSzPts val="1400"/>
              <a:buNone/>
              <a:defRPr/>
            </a:lvl8pPr>
            <a:lvl9pPr lvl="8" rtl="0" algn="ctr">
              <a:lnSpc>
                <a:spcPct val="90000"/>
              </a:lnSpc>
              <a:spcBef>
                <a:spcPts val="0"/>
              </a:spcBef>
              <a:spcAft>
                <a:spcPts val="0"/>
              </a:spcAft>
              <a:buSzPts val="1400"/>
              <a:buNone/>
              <a:defRPr/>
            </a:lvl9pPr>
          </a:lstStyle>
          <a:p/>
        </p:txBody>
      </p:sp>
      <p:sp>
        <p:nvSpPr>
          <p:cNvPr id="99" name="Google Shape;99;p15"/>
          <p:cNvSpPr txBox="1"/>
          <p:nvPr>
            <p:ph idx="1" type="body"/>
          </p:nvPr>
        </p:nvSpPr>
        <p:spPr>
          <a:xfrm>
            <a:off x="1266825" y="1981200"/>
            <a:ext cx="6610500" cy="4114800"/>
          </a:xfrm>
          <a:prstGeom prst="rect">
            <a:avLst/>
          </a:prstGeom>
          <a:noFill/>
          <a:ln>
            <a:noFill/>
          </a:ln>
        </p:spPr>
        <p:txBody>
          <a:bodyPr anchorCtr="0" anchor="t" bIns="44450" lIns="90475" spcFirstLastPara="1" rIns="90475" wrap="square" tIns="44450">
            <a:noAutofit/>
          </a:bodyPr>
          <a:lstStyle>
            <a:lvl1pPr indent="-342900" lvl="0" marL="457200" rtl="0" algn="l">
              <a:lnSpc>
                <a:spcPct val="90000"/>
              </a:lnSpc>
              <a:spcBef>
                <a:spcPts val="540"/>
              </a:spcBef>
              <a:spcAft>
                <a:spcPts val="0"/>
              </a:spcAft>
              <a:buClr>
                <a:schemeClr val="dk1"/>
              </a:buClr>
              <a:buSzPts val="1800"/>
              <a:buChar char="•"/>
              <a:defRPr/>
            </a:lvl1pPr>
            <a:lvl2pPr indent="-342900" lvl="1" marL="914400" rtl="0" algn="l">
              <a:lnSpc>
                <a:spcPct val="90000"/>
              </a:lnSpc>
              <a:spcBef>
                <a:spcPts val="540"/>
              </a:spcBef>
              <a:spcAft>
                <a:spcPts val="0"/>
              </a:spcAft>
              <a:buClr>
                <a:schemeClr val="dk1"/>
              </a:buClr>
              <a:buSzPts val="1800"/>
              <a:buChar char="–"/>
              <a:defRPr/>
            </a:lvl2pPr>
            <a:lvl3pPr indent="-342900" lvl="2" marL="1371600" rtl="0" algn="l">
              <a:lnSpc>
                <a:spcPct val="90000"/>
              </a:lnSpc>
              <a:spcBef>
                <a:spcPts val="540"/>
              </a:spcBef>
              <a:spcAft>
                <a:spcPts val="0"/>
              </a:spcAft>
              <a:buClr>
                <a:schemeClr val="dk1"/>
              </a:buClr>
              <a:buSzPts val="1800"/>
              <a:buChar char="»"/>
              <a:defRPr/>
            </a:lvl3pPr>
            <a:lvl4pPr indent="-342900" lvl="3" marL="1828800" rtl="0" algn="l">
              <a:lnSpc>
                <a:spcPct val="90000"/>
              </a:lnSpc>
              <a:spcBef>
                <a:spcPts val="540"/>
              </a:spcBef>
              <a:spcAft>
                <a:spcPts val="0"/>
              </a:spcAft>
              <a:buClr>
                <a:schemeClr val="dk1"/>
              </a:buClr>
              <a:buSzPts val="1800"/>
              <a:buChar char="•"/>
              <a:defRPr/>
            </a:lvl4pPr>
            <a:lvl5pPr indent="-342900" lvl="4" marL="2286000" rtl="0" algn="l">
              <a:lnSpc>
                <a:spcPct val="90000"/>
              </a:lnSpc>
              <a:spcBef>
                <a:spcPts val="540"/>
              </a:spcBef>
              <a:spcAft>
                <a:spcPts val="0"/>
              </a:spcAft>
              <a:buClr>
                <a:schemeClr val="dk1"/>
              </a:buClr>
              <a:buSzPts val="1800"/>
              <a:buChar char="–"/>
              <a:defRPr/>
            </a:lvl5pPr>
            <a:lvl6pPr indent="-342900" lvl="5" marL="2743200" rtl="0" algn="l">
              <a:lnSpc>
                <a:spcPct val="90000"/>
              </a:lnSpc>
              <a:spcBef>
                <a:spcPts val="540"/>
              </a:spcBef>
              <a:spcAft>
                <a:spcPts val="0"/>
              </a:spcAft>
              <a:buClr>
                <a:schemeClr val="dk1"/>
              </a:buClr>
              <a:buSzPts val="1800"/>
              <a:buChar char="–"/>
              <a:defRPr/>
            </a:lvl6pPr>
            <a:lvl7pPr indent="-342900" lvl="6" marL="3200400" rtl="0" algn="l">
              <a:lnSpc>
                <a:spcPct val="90000"/>
              </a:lnSpc>
              <a:spcBef>
                <a:spcPts val="540"/>
              </a:spcBef>
              <a:spcAft>
                <a:spcPts val="0"/>
              </a:spcAft>
              <a:buClr>
                <a:schemeClr val="dk1"/>
              </a:buClr>
              <a:buSzPts val="1800"/>
              <a:buChar char="–"/>
              <a:defRPr/>
            </a:lvl7pPr>
            <a:lvl8pPr indent="-342900" lvl="7" marL="3657600" rtl="0" algn="l">
              <a:lnSpc>
                <a:spcPct val="90000"/>
              </a:lnSpc>
              <a:spcBef>
                <a:spcPts val="540"/>
              </a:spcBef>
              <a:spcAft>
                <a:spcPts val="0"/>
              </a:spcAft>
              <a:buClr>
                <a:schemeClr val="dk1"/>
              </a:buClr>
              <a:buSzPts val="1800"/>
              <a:buChar char="–"/>
              <a:defRPr/>
            </a:lvl8pPr>
            <a:lvl9pPr indent="-342900" lvl="8" marL="4114800" rtl="0" algn="l">
              <a:lnSpc>
                <a:spcPct val="90000"/>
              </a:lnSpc>
              <a:spcBef>
                <a:spcPts val="54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0" name="Shape 100"/>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101" name="Shape 101"/>
        <p:cNvGrpSpPr/>
        <p:nvPr/>
      </p:nvGrpSpPr>
      <p:grpSpPr>
        <a:xfrm>
          <a:off x="0" y="0"/>
          <a:ext cx="0" cy="0"/>
          <a:chOff x="0" y="0"/>
          <a:chExt cx="0" cy="0"/>
        </a:xfrm>
      </p:grpSpPr>
      <p:sp>
        <p:nvSpPr>
          <p:cNvPr id="102" name="Google Shape;102;p17"/>
          <p:cNvSpPr txBox="1"/>
          <p:nvPr>
            <p:ph type="title"/>
          </p:nvPr>
        </p:nvSpPr>
        <p:spPr>
          <a:xfrm>
            <a:off x="1266093" y="609600"/>
            <a:ext cx="6611700" cy="1143000"/>
          </a:xfrm>
          <a:prstGeom prst="rect">
            <a:avLst/>
          </a:prstGeom>
          <a:noFill/>
          <a:ln>
            <a:noFill/>
          </a:ln>
        </p:spPr>
        <p:txBody>
          <a:bodyPr anchorCtr="0" anchor="ctr" bIns="44450" lIns="90475" spcFirstLastPara="1" rIns="90475" wrap="square" tIns="44450">
            <a:noAutofit/>
          </a:bodyPr>
          <a:lstStyle>
            <a:lvl1pPr lvl="0" rtl="0" algn="ctr">
              <a:lnSpc>
                <a:spcPct val="90000"/>
              </a:lnSpc>
              <a:spcBef>
                <a:spcPts val="0"/>
              </a:spcBef>
              <a:spcAft>
                <a:spcPts val="0"/>
              </a:spcAft>
              <a:buSzPts val="1400"/>
              <a:buNone/>
              <a:defRPr/>
            </a:lvl1pPr>
            <a:lvl2pPr lvl="1" rtl="0" algn="ctr">
              <a:lnSpc>
                <a:spcPct val="90000"/>
              </a:lnSpc>
              <a:spcBef>
                <a:spcPts val="0"/>
              </a:spcBef>
              <a:spcAft>
                <a:spcPts val="0"/>
              </a:spcAft>
              <a:buSzPts val="1400"/>
              <a:buNone/>
              <a:defRPr/>
            </a:lvl2pPr>
            <a:lvl3pPr lvl="2" rtl="0" algn="ctr">
              <a:lnSpc>
                <a:spcPct val="90000"/>
              </a:lnSpc>
              <a:spcBef>
                <a:spcPts val="0"/>
              </a:spcBef>
              <a:spcAft>
                <a:spcPts val="0"/>
              </a:spcAft>
              <a:buSzPts val="1400"/>
              <a:buNone/>
              <a:defRPr/>
            </a:lvl3pPr>
            <a:lvl4pPr lvl="3" rtl="0" algn="ctr">
              <a:lnSpc>
                <a:spcPct val="90000"/>
              </a:lnSpc>
              <a:spcBef>
                <a:spcPts val="0"/>
              </a:spcBef>
              <a:spcAft>
                <a:spcPts val="0"/>
              </a:spcAft>
              <a:buSzPts val="1400"/>
              <a:buNone/>
              <a:defRPr/>
            </a:lvl4pPr>
            <a:lvl5pPr lvl="4" rtl="0" algn="ctr">
              <a:lnSpc>
                <a:spcPct val="90000"/>
              </a:lnSpc>
              <a:spcBef>
                <a:spcPts val="0"/>
              </a:spcBef>
              <a:spcAft>
                <a:spcPts val="0"/>
              </a:spcAft>
              <a:buSzPts val="1400"/>
              <a:buNone/>
              <a:defRPr/>
            </a:lvl5pPr>
            <a:lvl6pPr lvl="5" rtl="0" algn="ctr">
              <a:lnSpc>
                <a:spcPct val="90000"/>
              </a:lnSpc>
              <a:spcBef>
                <a:spcPts val="0"/>
              </a:spcBef>
              <a:spcAft>
                <a:spcPts val="0"/>
              </a:spcAft>
              <a:buSzPts val="1400"/>
              <a:buNone/>
              <a:defRPr/>
            </a:lvl6pPr>
            <a:lvl7pPr lvl="6" rtl="0" algn="ctr">
              <a:lnSpc>
                <a:spcPct val="90000"/>
              </a:lnSpc>
              <a:spcBef>
                <a:spcPts val="0"/>
              </a:spcBef>
              <a:spcAft>
                <a:spcPts val="0"/>
              </a:spcAft>
              <a:buSzPts val="1400"/>
              <a:buNone/>
              <a:defRPr/>
            </a:lvl7pPr>
            <a:lvl8pPr lvl="7" rtl="0" algn="ctr">
              <a:lnSpc>
                <a:spcPct val="90000"/>
              </a:lnSpc>
              <a:spcBef>
                <a:spcPts val="0"/>
              </a:spcBef>
              <a:spcAft>
                <a:spcPts val="0"/>
              </a:spcAft>
              <a:buSzPts val="1400"/>
              <a:buNone/>
              <a:defRPr/>
            </a:lvl8pPr>
            <a:lvl9pPr lvl="8" rtl="0" algn="ctr">
              <a:lnSpc>
                <a:spcPct val="90000"/>
              </a:lnSpc>
              <a:spcBef>
                <a:spcPts val="0"/>
              </a:spcBef>
              <a:spcAft>
                <a:spcPts val="0"/>
              </a:spcAft>
              <a:buSzPts val="1400"/>
              <a:buNone/>
              <a:defRPr/>
            </a:lvl9pPr>
          </a:lstStyle>
          <a:p/>
        </p:txBody>
      </p:sp>
      <p:sp>
        <p:nvSpPr>
          <p:cNvPr id="103" name="Google Shape;103;p17"/>
          <p:cNvSpPr txBox="1"/>
          <p:nvPr>
            <p:ph idx="1" type="body"/>
          </p:nvPr>
        </p:nvSpPr>
        <p:spPr>
          <a:xfrm>
            <a:off x="1266092" y="1981200"/>
            <a:ext cx="3235500" cy="4114800"/>
          </a:xfrm>
          <a:prstGeom prst="rect">
            <a:avLst/>
          </a:prstGeom>
          <a:noFill/>
          <a:ln>
            <a:noFill/>
          </a:ln>
        </p:spPr>
        <p:txBody>
          <a:bodyPr anchorCtr="0" anchor="t" bIns="44450" lIns="90475" spcFirstLastPara="1" rIns="90475" wrap="square" tIns="44450">
            <a:noAutofit/>
          </a:bodyPr>
          <a:lstStyle>
            <a:lvl1pPr indent="-342900" lvl="0" marL="457200" rtl="0" algn="l">
              <a:lnSpc>
                <a:spcPct val="90000"/>
              </a:lnSpc>
              <a:spcBef>
                <a:spcPts val="540"/>
              </a:spcBef>
              <a:spcAft>
                <a:spcPts val="0"/>
              </a:spcAft>
              <a:buClr>
                <a:schemeClr val="dk1"/>
              </a:buClr>
              <a:buSzPts val="1800"/>
              <a:buChar char="•"/>
              <a:defRPr/>
            </a:lvl1pPr>
            <a:lvl2pPr indent="-342900" lvl="1" marL="914400" rtl="0" algn="l">
              <a:lnSpc>
                <a:spcPct val="90000"/>
              </a:lnSpc>
              <a:spcBef>
                <a:spcPts val="540"/>
              </a:spcBef>
              <a:spcAft>
                <a:spcPts val="0"/>
              </a:spcAft>
              <a:buClr>
                <a:schemeClr val="dk1"/>
              </a:buClr>
              <a:buSzPts val="1800"/>
              <a:buChar char="–"/>
              <a:defRPr/>
            </a:lvl2pPr>
            <a:lvl3pPr indent="-342900" lvl="2" marL="1371600" rtl="0" algn="l">
              <a:lnSpc>
                <a:spcPct val="90000"/>
              </a:lnSpc>
              <a:spcBef>
                <a:spcPts val="540"/>
              </a:spcBef>
              <a:spcAft>
                <a:spcPts val="0"/>
              </a:spcAft>
              <a:buClr>
                <a:schemeClr val="dk1"/>
              </a:buClr>
              <a:buSzPts val="1800"/>
              <a:buChar char="»"/>
              <a:defRPr/>
            </a:lvl3pPr>
            <a:lvl4pPr indent="-342900" lvl="3" marL="1828800" rtl="0" algn="l">
              <a:lnSpc>
                <a:spcPct val="90000"/>
              </a:lnSpc>
              <a:spcBef>
                <a:spcPts val="540"/>
              </a:spcBef>
              <a:spcAft>
                <a:spcPts val="0"/>
              </a:spcAft>
              <a:buClr>
                <a:schemeClr val="dk1"/>
              </a:buClr>
              <a:buSzPts val="1800"/>
              <a:buChar char="•"/>
              <a:defRPr/>
            </a:lvl4pPr>
            <a:lvl5pPr indent="-342900" lvl="4" marL="2286000" rtl="0" algn="l">
              <a:lnSpc>
                <a:spcPct val="90000"/>
              </a:lnSpc>
              <a:spcBef>
                <a:spcPts val="540"/>
              </a:spcBef>
              <a:spcAft>
                <a:spcPts val="0"/>
              </a:spcAft>
              <a:buClr>
                <a:schemeClr val="dk1"/>
              </a:buClr>
              <a:buSzPts val="1800"/>
              <a:buChar char="–"/>
              <a:defRPr/>
            </a:lvl5pPr>
            <a:lvl6pPr indent="-342900" lvl="5" marL="2743200" rtl="0" algn="l">
              <a:lnSpc>
                <a:spcPct val="90000"/>
              </a:lnSpc>
              <a:spcBef>
                <a:spcPts val="540"/>
              </a:spcBef>
              <a:spcAft>
                <a:spcPts val="0"/>
              </a:spcAft>
              <a:buClr>
                <a:schemeClr val="dk1"/>
              </a:buClr>
              <a:buSzPts val="1800"/>
              <a:buChar char="–"/>
              <a:defRPr/>
            </a:lvl6pPr>
            <a:lvl7pPr indent="-342900" lvl="6" marL="3200400" rtl="0" algn="l">
              <a:lnSpc>
                <a:spcPct val="90000"/>
              </a:lnSpc>
              <a:spcBef>
                <a:spcPts val="540"/>
              </a:spcBef>
              <a:spcAft>
                <a:spcPts val="0"/>
              </a:spcAft>
              <a:buClr>
                <a:schemeClr val="dk1"/>
              </a:buClr>
              <a:buSzPts val="1800"/>
              <a:buChar char="–"/>
              <a:defRPr/>
            </a:lvl7pPr>
            <a:lvl8pPr indent="-342900" lvl="7" marL="3657600" rtl="0" algn="l">
              <a:lnSpc>
                <a:spcPct val="90000"/>
              </a:lnSpc>
              <a:spcBef>
                <a:spcPts val="540"/>
              </a:spcBef>
              <a:spcAft>
                <a:spcPts val="0"/>
              </a:spcAft>
              <a:buClr>
                <a:schemeClr val="dk1"/>
              </a:buClr>
              <a:buSzPts val="1800"/>
              <a:buChar char="–"/>
              <a:defRPr/>
            </a:lvl8pPr>
            <a:lvl9pPr indent="-342900" lvl="8" marL="4114800" rtl="0" algn="l">
              <a:lnSpc>
                <a:spcPct val="90000"/>
              </a:lnSpc>
              <a:spcBef>
                <a:spcPts val="540"/>
              </a:spcBef>
              <a:spcAft>
                <a:spcPts val="0"/>
              </a:spcAft>
              <a:buClr>
                <a:schemeClr val="dk1"/>
              </a:buClr>
              <a:buSzPts val="1800"/>
              <a:buChar char="–"/>
              <a:defRPr/>
            </a:lvl9pPr>
          </a:lstStyle>
          <a:p/>
        </p:txBody>
      </p:sp>
      <p:sp>
        <p:nvSpPr>
          <p:cNvPr id="104" name="Google Shape;104;p17"/>
          <p:cNvSpPr txBox="1"/>
          <p:nvPr>
            <p:ph idx="2" type="body"/>
          </p:nvPr>
        </p:nvSpPr>
        <p:spPr>
          <a:xfrm>
            <a:off x="4642339" y="1981200"/>
            <a:ext cx="3235500" cy="4114800"/>
          </a:xfrm>
          <a:prstGeom prst="rect">
            <a:avLst/>
          </a:prstGeom>
          <a:noFill/>
          <a:ln>
            <a:noFill/>
          </a:ln>
        </p:spPr>
        <p:txBody>
          <a:bodyPr anchorCtr="0" anchor="t" bIns="44450" lIns="90475" spcFirstLastPara="1" rIns="90475" wrap="square" tIns="44450">
            <a:noAutofit/>
          </a:bodyPr>
          <a:lstStyle>
            <a:lvl1pPr indent="-342900" lvl="0" marL="457200" rtl="0" algn="l">
              <a:lnSpc>
                <a:spcPct val="90000"/>
              </a:lnSpc>
              <a:spcBef>
                <a:spcPts val="540"/>
              </a:spcBef>
              <a:spcAft>
                <a:spcPts val="0"/>
              </a:spcAft>
              <a:buClr>
                <a:schemeClr val="dk1"/>
              </a:buClr>
              <a:buSzPts val="1800"/>
              <a:buChar char="•"/>
              <a:defRPr/>
            </a:lvl1pPr>
            <a:lvl2pPr indent="-342900" lvl="1" marL="914400" rtl="0" algn="l">
              <a:lnSpc>
                <a:spcPct val="90000"/>
              </a:lnSpc>
              <a:spcBef>
                <a:spcPts val="540"/>
              </a:spcBef>
              <a:spcAft>
                <a:spcPts val="0"/>
              </a:spcAft>
              <a:buClr>
                <a:schemeClr val="dk1"/>
              </a:buClr>
              <a:buSzPts val="1800"/>
              <a:buChar char="–"/>
              <a:defRPr/>
            </a:lvl2pPr>
            <a:lvl3pPr indent="-342900" lvl="2" marL="1371600" rtl="0" algn="l">
              <a:lnSpc>
                <a:spcPct val="90000"/>
              </a:lnSpc>
              <a:spcBef>
                <a:spcPts val="540"/>
              </a:spcBef>
              <a:spcAft>
                <a:spcPts val="0"/>
              </a:spcAft>
              <a:buClr>
                <a:schemeClr val="dk1"/>
              </a:buClr>
              <a:buSzPts val="1800"/>
              <a:buChar char="»"/>
              <a:defRPr/>
            </a:lvl3pPr>
            <a:lvl4pPr indent="-342900" lvl="3" marL="1828800" rtl="0" algn="l">
              <a:lnSpc>
                <a:spcPct val="90000"/>
              </a:lnSpc>
              <a:spcBef>
                <a:spcPts val="540"/>
              </a:spcBef>
              <a:spcAft>
                <a:spcPts val="0"/>
              </a:spcAft>
              <a:buClr>
                <a:schemeClr val="dk1"/>
              </a:buClr>
              <a:buSzPts val="1800"/>
              <a:buChar char="•"/>
              <a:defRPr/>
            </a:lvl4pPr>
            <a:lvl5pPr indent="-342900" lvl="4" marL="2286000" rtl="0" algn="l">
              <a:lnSpc>
                <a:spcPct val="90000"/>
              </a:lnSpc>
              <a:spcBef>
                <a:spcPts val="540"/>
              </a:spcBef>
              <a:spcAft>
                <a:spcPts val="0"/>
              </a:spcAft>
              <a:buClr>
                <a:schemeClr val="dk1"/>
              </a:buClr>
              <a:buSzPts val="1800"/>
              <a:buChar char="–"/>
              <a:defRPr/>
            </a:lvl5pPr>
            <a:lvl6pPr indent="-342900" lvl="5" marL="2743200" rtl="0" algn="l">
              <a:lnSpc>
                <a:spcPct val="90000"/>
              </a:lnSpc>
              <a:spcBef>
                <a:spcPts val="540"/>
              </a:spcBef>
              <a:spcAft>
                <a:spcPts val="0"/>
              </a:spcAft>
              <a:buClr>
                <a:schemeClr val="dk1"/>
              </a:buClr>
              <a:buSzPts val="1800"/>
              <a:buChar char="–"/>
              <a:defRPr/>
            </a:lvl6pPr>
            <a:lvl7pPr indent="-342900" lvl="6" marL="3200400" rtl="0" algn="l">
              <a:lnSpc>
                <a:spcPct val="90000"/>
              </a:lnSpc>
              <a:spcBef>
                <a:spcPts val="540"/>
              </a:spcBef>
              <a:spcAft>
                <a:spcPts val="0"/>
              </a:spcAft>
              <a:buClr>
                <a:schemeClr val="dk1"/>
              </a:buClr>
              <a:buSzPts val="1800"/>
              <a:buChar char="–"/>
              <a:defRPr/>
            </a:lvl7pPr>
            <a:lvl8pPr indent="-342900" lvl="7" marL="3657600" rtl="0" algn="l">
              <a:lnSpc>
                <a:spcPct val="90000"/>
              </a:lnSpc>
              <a:spcBef>
                <a:spcPts val="540"/>
              </a:spcBef>
              <a:spcAft>
                <a:spcPts val="0"/>
              </a:spcAft>
              <a:buClr>
                <a:schemeClr val="dk1"/>
              </a:buClr>
              <a:buSzPts val="1800"/>
              <a:buChar char="–"/>
              <a:defRPr/>
            </a:lvl8pPr>
            <a:lvl9pPr indent="-342900" lvl="8" marL="4114800" rtl="0" algn="l">
              <a:lnSpc>
                <a:spcPct val="90000"/>
              </a:lnSpc>
              <a:spcBef>
                <a:spcPts val="54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05" name="Shape 105"/>
        <p:cNvGrpSpPr/>
        <p:nvPr/>
      </p:nvGrpSpPr>
      <p:grpSpPr>
        <a:xfrm>
          <a:off x="0" y="0"/>
          <a:ext cx="0" cy="0"/>
          <a:chOff x="0" y="0"/>
          <a:chExt cx="0" cy="0"/>
        </a:xfrm>
      </p:grpSpPr>
      <p:sp>
        <p:nvSpPr>
          <p:cNvPr id="106" name="Google Shape;106;p18"/>
          <p:cNvSpPr txBox="1"/>
          <p:nvPr>
            <p:ph type="title"/>
          </p:nvPr>
        </p:nvSpPr>
        <p:spPr>
          <a:xfrm rot="5400000">
            <a:off x="4308208" y="2526300"/>
            <a:ext cx="5486400" cy="1653000"/>
          </a:xfrm>
          <a:prstGeom prst="rect">
            <a:avLst/>
          </a:prstGeom>
          <a:noFill/>
          <a:ln>
            <a:noFill/>
          </a:ln>
        </p:spPr>
        <p:txBody>
          <a:bodyPr anchorCtr="0" anchor="ctr" bIns="44450" lIns="90475" spcFirstLastPara="1" rIns="90475" wrap="square" tIns="44450">
            <a:noAutofit/>
          </a:bodyPr>
          <a:lstStyle>
            <a:lvl1pPr lvl="0" rtl="0" algn="ctr">
              <a:lnSpc>
                <a:spcPct val="90000"/>
              </a:lnSpc>
              <a:spcBef>
                <a:spcPts val="0"/>
              </a:spcBef>
              <a:spcAft>
                <a:spcPts val="0"/>
              </a:spcAft>
              <a:buSzPts val="1400"/>
              <a:buNone/>
              <a:defRPr/>
            </a:lvl1pPr>
            <a:lvl2pPr lvl="1" rtl="0" algn="ctr">
              <a:lnSpc>
                <a:spcPct val="90000"/>
              </a:lnSpc>
              <a:spcBef>
                <a:spcPts val="0"/>
              </a:spcBef>
              <a:spcAft>
                <a:spcPts val="0"/>
              </a:spcAft>
              <a:buSzPts val="1400"/>
              <a:buNone/>
              <a:defRPr/>
            </a:lvl2pPr>
            <a:lvl3pPr lvl="2" rtl="0" algn="ctr">
              <a:lnSpc>
                <a:spcPct val="90000"/>
              </a:lnSpc>
              <a:spcBef>
                <a:spcPts val="0"/>
              </a:spcBef>
              <a:spcAft>
                <a:spcPts val="0"/>
              </a:spcAft>
              <a:buSzPts val="1400"/>
              <a:buNone/>
              <a:defRPr/>
            </a:lvl3pPr>
            <a:lvl4pPr lvl="3" rtl="0" algn="ctr">
              <a:lnSpc>
                <a:spcPct val="90000"/>
              </a:lnSpc>
              <a:spcBef>
                <a:spcPts val="0"/>
              </a:spcBef>
              <a:spcAft>
                <a:spcPts val="0"/>
              </a:spcAft>
              <a:buSzPts val="1400"/>
              <a:buNone/>
              <a:defRPr/>
            </a:lvl4pPr>
            <a:lvl5pPr lvl="4" rtl="0" algn="ctr">
              <a:lnSpc>
                <a:spcPct val="90000"/>
              </a:lnSpc>
              <a:spcBef>
                <a:spcPts val="0"/>
              </a:spcBef>
              <a:spcAft>
                <a:spcPts val="0"/>
              </a:spcAft>
              <a:buSzPts val="1400"/>
              <a:buNone/>
              <a:defRPr/>
            </a:lvl5pPr>
            <a:lvl6pPr lvl="5" rtl="0" algn="ctr">
              <a:lnSpc>
                <a:spcPct val="90000"/>
              </a:lnSpc>
              <a:spcBef>
                <a:spcPts val="0"/>
              </a:spcBef>
              <a:spcAft>
                <a:spcPts val="0"/>
              </a:spcAft>
              <a:buSzPts val="1400"/>
              <a:buNone/>
              <a:defRPr/>
            </a:lvl6pPr>
            <a:lvl7pPr lvl="6" rtl="0" algn="ctr">
              <a:lnSpc>
                <a:spcPct val="90000"/>
              </a:lnSpc>
              <a:spcBef>
                <a:spcPts val="0"/>
              </a:spcBef>
              <a:spcAft>
                <a:spcPts val="0"/>
              </a:spcAft>
              <a:buSzPts val="1400"/>
              <a:buNone/>
              <a:defRPr/>
            </a:lvl7pPr>
            <a:lvl8pPr lvl="7" rtl="0" algn="ctr">
              <a:lnSpc>
                <a:spcPct val="90000"/>
              </a:lnSpc>
              <a:spcBef>
                <a:spcPts val="0"/>
              </a:spcBef>
              <a:spcAft>
                <a:spcPts val="0"/>
              </a:spcAft>
              <a:buSzPts val="1400"/>
              <a:buNone/>
              <a:defRPr/>
            </a:lvl8pPr>
            <a:lvl9pPr lvl="8" rtl="0" algn="ctr">
              <a:lnSpc>
                <a:spcPct val="90000"/>
              </a:lnSpc>
              <a:spcBef>
                <a:spcPts val="0"/>
              </a:spcBef>
              <a:spcAft>
                <a:spcPts val="0"/>
              </a:spcAft>
              <a:buSzPts val="1400"/>
              <a:buNone/>
              <a:defRPr/>
            </a:lvl9pPr>
          </a:lstStyle>
          <a:p/>
        </p:txBody>
      </p:sp>
      <p:sp>
        <p:nvSpPr>
          <p:cNvPr id="107" name="Google Shape;107;p18"/>
          <p:cNvSpPr txBox="1"/>
          <p:nvPr>
            <p:ph idx="1" type="body"/>
          </p:nvPr>
        </p:nvSpPr>
        <p:spPr>
          <a:xfrm rot="5400000">
            <a:off x="931927" y="943650"/>
            <a:ext cx="5486400" cy="4818300"/>
          </a:xfrm>
          <a:prstGeom prst="rect">
            <a:avLst/>
          </a:prstGeom>
          <a:noFill/>
          <a:ln>
            <a:noFill/>
          </a:ln>
        </p:spPr>
        <p:txBody>
          <a:bodyPr anchorCtr="0" anchor="t" bIns="44450" lIns="90475" spcFirstLastPara="1" rIns="90475" wrap="square" tIns="44450">
            <a:noAutofit/>
          </a:bodyPr>
          <a:lstStyle>
            <a:lvl1pPr indent="-342900" lvl="0" marL="457200" rtl="0" algn="l">
              <a:lnSpc>
                <a:spcPct val="90000"/>
              </a:lnSpc>
              <a:spcBef>
                <a:spcPts val="540"/>
              </a:spcBef>
              <a:spcAft>
                <a:spcPts val="0"/>
              </a:spcAft>
              <a:buClr>
                <a:schemeClr val="dk1"/>
              </a:buClr>
              <a:buSzPts val="1800"/>
              <a:buChar char="•"/>
              <a:defRPr/>
            </a:lvl1pPr>
            <a:lvl2pPr indent="-342900" lvl="1" marL="914400" rtl="0" algn="l">
              <a:lnSpc>
                <a:spcPct val="90000"/>
              </a:lnSpc>
              <a:spcBef>
                <a:spcPts val="540"/>
              </a:spcBef>
              <a:spcAft>
                <a:spcPts val="0"/>
              </a:spcAft>
              <a:buClr>
                <a:schemeClr val="dk1"/>
              </a:buClr>
              <a:buSzPts val="1800"/>
              <a:buChar char="–"/>
              <a:defRPr/>
            </a:lvl2pPr>
            <a:lvl3pPr indent="-342900" lvl="2" marL="1371600" rtl="0" algn="l">
              <a:lnSpc>
                <a:spcPct val="90000"/>
              </a:lnSpc>
              <a:spcBef>
                <a:spcPts val="540"/>
              </a:spcBef>
              <a:spcAft>
                <a:spcPts val="0"/>
              </a:spcAft>
              <a:buClr>
                <a:schemeClr val="dk1"/>
              </a:buClr>
              <a:buSzPts val="1800"/>
              <a:buChar char="»"/>
              <a:defRPr/>
            </a:lvl3pPr>
            <a:lvl4pPr indent="-342900" lvl="3" marL="1828800" rtl="0" algn="l">
              <a:lnSpc>
                <a:spcPct val="90000"/>
              </a:lnSpc>
              <a:spcBef>
                <a:spcPts val="540"/>
              </a:spcBef>
              <a:spcAft>
                <a:spcPts val="0"/>
              </a:spcAft>
              <a:buClr>
                <a:schemeClr val="dk1"/>
              </a:buClr>
              <a:buSzPts val="1800"/>
              <a:buChar char="•"/>
              <a:defRPr/>
            </a:lvl4pPr>
            <a:lvl5pPr indent="-342900" lvl="4" marL="2286000" rtl="0" algn="l">
              <a:lnSpc>
                <a:spcPct val="90000"/>
              </a:lnSpc>
              <a:spcBef>
                <a:spcPts val="540"/>
              </a:spcBef>
              <a:spcAft>
                <a:spcPts val="0"/>
              </a:spcAft>
              <a:buClr>
                <a:schemeClr val="dk1"/>
              </a:buClr>
              <a:buSzPts val="1800"/>
              <a:buChar char="–"/>
              <a:defRPr/>
            </a:lvl5pPr>
            <a:lvl6pPr indent="-342900" lvl="5" marL="2743200" rtl="0" algn="l">
              <a:lnSpc>
                <a:spcPct val="90000"/>
              </a:lnSpc>
              <a:spcBef>
                <a:spcPts val="540"/>
              </a:spcBef>
              <a:spcAft>
                <a:spcPts val="0"/>
              </a:spcAft>
              <a:buClr>
                <a:schemeClr val="dk1"/>
              </a:buClr>
              <a:buSzPts val="1800"/>
              <a:buChar char="–"/>
              <a:defRPr/>
            </a:lvl6pPr>
            <a:lvl7pPr indent="-342900" lvl="6" marL="3200400" rtl="0" algn="l">
              <a:lnSpc>
                <a:spcPct val="90000"/>
              </a:lnSpc>
              <a:spcBef>
                <a:spcPts val="540"/>
              </a:spcBef>
              <a:spcAft>
                <a:spcPts val="0"/>
              </a:spcAft>
              <a:buClr>
                <a:schemeClr val="dk1"/>
              </a:buClr>
              <a:buSzPts val="1800"/>
              <a:buChar char="–"/>
              <a:defRPr/>
            </a:lvl7pPr>
            <a:lvl8pPr indent="-342900" lvl="7" marL="3657600" rtl="0" algn="l">
              <a:lnSpc>
                <a:spcPct val="90000"/>
              </a:lnSpc>
              <a:spcBef>
                <a:spcPts val="540"/>
              </a:spcBef>
              <a:spcAft>
                <a:spcPts val="0"/>
              </a:spcAft>
              <a:buClr>
                <a:schemeClr val="dk1"/>
              </a:buClr>
              <a:buSzPts val="1800"/>
              <a:buChar char="–"/>
              <a:defRPr/>
            </a:lvl8pPr>
            <a:lvl9pPr indent="-342900" lvl="8" marL="4114800" rtl="0" algn="l">
              <a:lnSpc>
                <a:spcPct val="90000"/>
              </a:lnSpc>
              <a:spcBef>
                <a:spcPts val="54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08" name="Shape 108"/>
        <p:cNvGrpSpPr/>
        <p:nvPr/>
      </p:nvGrpSpPr>
      <p:grpSpPr>
        <a:xfrm>
          <a:off x="0" y="0"/>
          <a:ext cx="0" cy="0"/>
          <a:chOff x="0" y="0"/>
          <a:chExt cx="0" cy="0"/>
        </a:xfrm>
      </p:grpSpPr>
      <p:sp>
        <p:nvSpPr>
          <p:cNvPr id="109" name="Google Shape;109;p19"/>
          <p:cNvSpPr txBox="1"/>
          <p:nvPr>
            <p:ph type="title"/>
          </p:nvPr>
        </p:nvSpPr>
        <p:spPr>
          <a:xfrm>
            <a:off x="1266825" y="609600"/>
            <a:ext cx="6610500" cy="1143000"/>
          </a:xfrm>
          <a:prstGeom prst="rect">
            <a:avLst/>
          </a:prstGeom>
          <a:noFill/>
          <a:ln>
            <a:noFill/>
          </a:ln>
        </p:spPr>
        <p:txBody>
          <a:bodyPr anchorCtr="0" anchor="ctr" bIns="44450" lIns="90475" spcFirstLastPara="1" rIns="90475" wrap="square" tIns="44450">
            <a:noAutofit/>
          </a:bodyPr>
          <a:lstStyle>
            <a:lvl1pPr lvl="0" rtl="0" algn="ctr">
              <a:lnSpc>
                <a:spcPct val="90000"/>
              </a:lnSpc>
              <a:spcBef>
                <a:spcPts val="0"/>
              </a:spcBef>
              <a:spcAft>
                <a:spcPts val="0"/>
              </a:spcAft>
              <a:buSzPts val="1400"/>
              <a:buNone/>
              <a:defRPr/>
            </a:lvl1pPr>
            <a:lvl2pPr lvl="1" rtl="0" algn="ctr">
              <a:lnSpc>
                <a:spcPct val="90000"/>
              </a:lnSpc>
              <a:spcBef>
                <a:spcPts val="0"/>
              </a:spcBef>
              <a:spcAft>
                <a:spcPts val="0"/>
              </a:spcAft>
              <a:buSzPts val="1400"/>
              <a:buNone/>
              <a:defRPr/>
            </a:lvl2pPr>
            <a:lvl3pPr lvl="2" rtl="0" algn="ctr">
              <a:lnSpc>
                <a:spcPct val="90000"/>
              </a:lnSpc>
              <a:spcBef>
                <a:spcPts val="0"/>
              </a:spcBef>
              <a:spcAft>
                <a:spcPts val="0"/>
              </a:spcAft>
              <a:buSzPts val="1400"/>
              <a:buNone/>
              <a:defRPr/>
            </a:lvl3pPr>
            <a:lvl4pPr lvl="3" rtl="0" algn="ctr">
              <a:lnSpc>
                <a:spcPct val="90000"/>
              </a:lnSpc>
              <a:spcBef>
                <a:spcPts val="0"/>
              </a:spcBef>
              <a:spcAft>
                <a:spcPts val="0"/>
              </a:spcAft>
              <a:buSzPts val="1400"/>
              <a:buNone/>
              <a:defRPr/>
            </a:lvl4pPr>
            <a:lvl5pPr lvl="4" rtl="0" algn="ctr">
              <a:lnSpc>
                <a:spcPct val="90000"/>
              </a:lnSpc>
              <a:spcBef>
                <a:spcPts val="0"/>
              </a:spcBef>
              <a:spcAft>
                <a:spcPts val="0"/>
              </a:spcAft>
              <a:buSzPts val="1400"/>
              <a:buNone/>
              <a:defRPr/>
            </a:lvl5pPr>
            <a:lvl6pPr lvl="5" rtl="0" algn="ctr">
              <a:lnSpc>
                <a:spcPct val="90000"/>
              </a:lnSpc>
              <a:spcBef>
                <a:spcPts val="0"/>
              </a:spcBef>
              <a:spcAft>
                <a:spcPts val="0"/>
              </a:spcAft>
              <a:buSzPts val="1400"/>
              <a:buNone/>
              <a:defRPr/>
            </a:lvl6pPr>
            <a:lvl7pPr lvl="6" rtl="0" algn="ctr">
              <a:lnSpc>
                <a:spcPct val="90000"/>
              </a:lnSpc>
              <a:spcBef>
                <a:spcPts val="0"/>
              </a:spcBef>
              <a:spcAft>
                <a:spcPts val="0"/>
              </a:spcAft>
              <a:buSzPts val="1400"/>
              <a:buNone/>
              <a:defRPr/>
            </a:lvl7pPr>
            <a:lvl8pPr lvl="7" rtl="0" algn="ctr">
              <a:lnSpc>
                <a:spcPct val="90000"/>
              </a:lnSpc>
              <a:spcBef>
                <a:spcPts val="0"/>
              </a:spcBef>
              <a:spcAft>
                <a:spcPts val="0"/>
              </a:spcAft>
              <a:buSzPts val="1400"/>
              <a:buNone/>
              <a:defRPr/>
            </a:lvl8pPr>
            <a:lvl9pPr lvl="8" rtl="0" algn="ctr">
              <a:lnSpc>
                <a:spcPct val="90000"/>
              </a:lnSpc>
              <a:spcBef>
                <a:spcPts val="0"/>
              </a:spcBef>
              <a:spcAft>
                <a:spcPts val="0"/>
              </a:spcAft>
              <a:buSzPts val="1400"/>
              <a:buNone/>
              <a:defRPr/>
            </a:lvl9pPr>
          </a:lstStyle>
          <a:p/>
        </p:txBody>
      </p:sp>
      <p:sp>
        <p:nvSpPr>
          <p:cNvPr id="110" name="Google Shape;110;p19"/>
          <p:cNvSpPr txBox="1"/>
          <p:nvPr>
            <p:ph idx="1" type="body"/>
          </p:nvPr>
        </p:nvSpPr>
        <p:spPr>
          <a:xfrm rot="5400000">
            <a:off x="2514525" y="733350"/>
            <a:ext cx="4114800" cy="6610500"/>
          </a:xfrm>
          <a:prstGeom prst="rect">
            <a:avLst/>
          </a:prstGeom>
          <a:noFill/>
          <a:ln>
            <a:noFill/>
          </a:ln>
        </p:spPr>
        <p:txBody>
          <a:bodyPr anchorCtr="0" anchor="t" bIns="44450" lIns="90475" spcFirstLastPara="1" rIns="90475" wrap="square" tIns="44450">
            <a:noAutofit/>
          </a:bodyPr>
          <a:lstStyle>
            <a:lvl1pPr indent="-342900" lvl="0" marL="457200" rtl="0" algn="l">
              <a:lnSpc>
                <a:spcPct val="90000"/>
              </a:lnSpc>
              <a:spcBef>
                <a:spcPts val="540"/>
              </a:spcBef>
              <a:spcAft>
                <a:spcPts val="0"/>
              </a:spcAft>
              <a:buClr>
                <a:schemeClr val="dk1"/>
              </a:buClr>
              <a:buSzPts val="1800"/>
              <a:buChar char="•"/>
              <a:defRPr/>
            </a:lvl1pPr>
            <a:lvl2pPr indent="-342900" lvl="1" marL="914400" rtl="0" algn="l">
              <a:lnSpc>
                <a:spcPct val="90000"/>
              </a:lnSpc>
              <a:spcBef>
                <a:spcPts val="540"/>
              </a:spcBef>
              <a:spcAft>
                <a:spcPts val="0"/>
              </a:spcAft>
              <a:buClr>
                <a:schemeClr val="dk1"/>
              </a:buClr>
              <a:buSzPts val="1800"/>
              <a:buChar char="–"/>
              <a:defRPr/>
            </a:lvl2pPr>
            <a:lvl3pPr indent="-342900" lvl="2" marL="1371600" rtl="0" algn="l">
              <a:lnSpc>
                <a:spcPct val="90000"/>
              </a:lnSpc>
              <a:spcBef>
                <a:spcPts val="540"/>
              </a:spcBef>
              <a:spcAft>
                <a:spcPts val="0"/>
              </a:spcAft>
              <a:buClr>
                <a:schemeClr val="dk1"/>
              </a:buClr>
              <a:buSzPts val="1800"/>
              <a:buChar char="»"/>
              <a:defRPr/>
            </a:lvl3pPr>
            <a:lvl4pPr indent="-342900" lvl="3" marL="1828800" rtl="0" algn="l">
              <a:lnSpc>
                <a:spcPct val="90000"/>
              </a:lnSpc>
              <a:spcBef>
                <a:spcPts val="540"/>
              </a:spcBef>
              <a:spcAft>
                <a:spcPts val="0"/>
              </a:spcAft>
              <a:buClr>
                <a:schemeClr val="dk1"/>
              </a:buClr>
              <a:buSzPts val="1800"/>
              <a:buChar char="•"/>
              <a:defRPr/>
            </a:lvl4pPr>
            <a:lvl5pPr indent="-342900" lvl="4" marL="2286000" rtl="0" algn="l">
              <a:lnSpc>
                <a:spcPct val="90000"/>
              </a:lnSpc>
              <a:spcBef>
                <a:spcPts val="540"/>
              </a:spcBef>
              <a:spcAft>
                <a:spcPts val="0"/>
              </a:spcAft>
              <a:buClr>
                <a:schemeClr val="dk1"/>
              </a:buClr>
              <a:buSzPts val="1800"/>
              <a:buChar char="–"/>
              <a:defRPr/>
            </a:lvl5pPr>
            <a:lvl6pPr indent="-342900" lvl="5" marL="2743200" rtl="0" algn="l">
              <a:lnSpc>
                <a:spcPct val="90000"/>
              </a:lnSpc>
              <a:spcBef>
                <a:spcPts val="540"/>
              </a:spcBef>
              <a:spcAft>
                <a:spcPts val="0"/>
              </a:spcAft>
              <a:buClr>
                <a:schemeClr val="dk1"/>
              </a:buClr>
              <a:buSzPts val="1800"/>
              <a:buChar char="–"/>
              <a:defRPr/>
            </a:lvl6pPr>
            <a:lvl7pPr indent="-342900" lvl="6" marL="3200400" rtl="0" algn="l">
              <a:lnSpc>
                <a:spcPct val="90000"/>
              </a:lnSpc>
              <a:spcBef>
                <a:spcPts val="540"/>
              </a:spcBef>
              <a:spcAft>
                <a:spcPts val="0"/>
              </a:spcAft>
              <a:buClr>
                <a:schemeClr val="dk1"/>
              </a:buClr>
              <a:buSzPts val="1800"/>
              <a:buChar char="–"/>
              <a:defRPr/>
            </a:lvl7pPr>
            <a:lvl8pPr indent="-342900" lvl="7" marL="3657600" rtl="0" algn="l">
              <a:lnSpc>
                <a:spcPct val="90000"/>
              </a:lnSpc>
              <a:spcBef>
                <a:spcPts val="540"/>
              </a:spcBef>
              <a:spcAft>
                <a:spcPts val="0"/>
              </a:spcAft>
              <a:buClr>
                <a:schemeClr val="dk1"/>
              </a:buClr>
              <a:buSzPts val="1800"/>
              <a:buChar char="–"/>
              <a:defRPr/>
            </a:lvl8pPr>
            <a:lvl9pPr indent="-342900" lvl="8" marL="4114800" rtl="0" algn="l">
              <a:lnSpc>
                <a:spcPct val="90000"/>
              </a:lnSpc>
              <a:spcBef>
                <a:spcPts val="54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11" name="Shape 111"/>
        <p:cNvGrpSpPr/>
        <p:nvPr/>
      </p:nvGrpSpPr>
      <p:grpSpPr>
        <a:xfrm>
          <a:off x="0" y="0"/>
          <a:ext cx="0" cy="0"/>
          <a:chOff x="0" y="0"/>
          <a:chExt cx="0" cy="0"/>
        </a:xfrm>
      </p:grpSpPr>
      <p:sp>
        <p:nvSpPr>
          <p:cNvPr id="112" name="Google Shape;112;p20"/>
          <p:cNvSpPr txBox="1"/>
          <p:nvPr>
            <p:ph type="title"/>
          </p:nvPr>
        </p:nvSpPr>
        <p:spPr>
          <a:xfrm>
            <a:off x="1792166" y="4800600"/>
            <a:ext cx="5486400" cy="566700"/>
          </a:xfrm>
          <a:prstGeom prst="rect">
            <a:avLst/>
          </a:prstGeom>
          <a:noFill/>
          <a:ln>
            <a:noFill/>
          </a:ln>
        </p:spPr>
        <p:txBody>
          <a:bodyPr anchorCtr="0" anchor="b" bIns="44450" lIns="90475" spcFirstLastPara="1" rIns="90475" wrap="square" tIns="44450">
            <a:noAutofit/>
          </a:bodyPr>
          <a:lstStyle>
            <a:lvl1pPr lvl="0" rtl="0" algn="l">
              <a:lnSpc>
                <a:spcPct val="90000"/>
              </a:lnSpc>
              <a:spcBef>
                <a:spcPts val="0"/>
              </a:spcBef>
              <a:spcAft>
                <a:spcPts val="0"/>
              </a:spcAft>
              <a:buSzPts val="1400"/>
              <a:buNone/>
              <a:defRPr b="1" sz="2000"/>
            </a:lvl1pPr>
            <a:lvl2pPr lvl="1" rtl="0" algn="ctr">
              <a:lnSpc>
                <a:spcPct val="90000"/>
              </a:lnSpc>
              <a:spcBef>
                <a:spcPts val="0"/>
              </a:spcBef>
              <a:spcAft>
                <a:spcPts val="0"/>
              </a:spcAft>
              <a:buSzPts val="1400"/>
              <a:buNone/>
              <a:defRPr/>
            </a:lvl2pPr>
            <a:lvl3pPr lvl="2" rtl="0" algn="ctr">
              <a:lnSpc>
                <a:spcPct val="90000"/>
              </a:lnSpc>
              <a:spcBef>
                <a:spcPts val="0"/>
              </a:spcBef>
              <a:spcAft>
                <a:spcPts val="0"/>
              </a:spcAft>
              <a:buSzPts val="1400"/>
              <a:buNone/>
              <a:defRPr/>
            </a:lvl3pPr>
            <a:lvl4pPr lvl="3" rtl="0" algn="ctr">
              <a:lnSpc>
                <a:spcPct val="90000"/>
              </a:lnSpc>
              <a:spcBef>
                <a:spcPts val="0"/>
              </a:spcBef>
              <a:spcAft>
                <a:spcPts val="0"/>
              </a:spcAft>
              <a:buSzPts val="1400"/>
              <a:buNone/>
              <a:defRPr/>
            </a:lvl4pPr>
            <a:lvl5pPr lvl="4" rtl="0" algn="ctr">
              <a:lnSpc>
                <a:spcPct val="90000"/>
              </a:lnSpc>
              <a:spcBef>
                <a:spcPts val="0"/>
              </a:spcBef>
              <a:spcAft>
                <a:spcPts val="0"/>
              </a:spcAft>
              <a:buSzPts val="1400"/>
              <a:buNone/>
              <a:defRPr/>
            </a:lvl5pPr>
            <a:lvl6pPr lvl="5" rtl="0" algn="ctr">
              <a:lnSpc>
                <a:spcPct val="90000"/>
              </a:lnSpc>
              <a:spcBef>
                <a:spcPts val="0"/>
              </a:spcBef>
              <a:spcAft>
                <a:spcPts val="0"/>
              </a:spcAft>
              <a:buSzPts val="1400"/>
              <a:buNone/>
              <a:defRPr/>
            </a:lvl6pPr>
            <a:lvl7pPr lvl="6" rtl="0" algn="ctr">
              <a:lnSpc>
                <a:spcPct val="90000"/>
              </a:lnSpc>
              <a:spcBef>
                <a:spcPts val="0"/>
              </a:spcBef>
              <a:spcAft>
                <a:spcPts val="0"/>
              </a:spcAft>
              <a:buSzPts val="1400"/>
              <a:buNone/>
              <a:defRPr/>
            </a:lvl7pPr>
            <a:lvl8pPr lvl="7" rtl="0" algn="ctr">
              <a:lnSpc>
                <a:spcPct val="90000"/>
              </a:lnSpc>
              <a:spcBef>
                <a:spcPts val="0"/>
              </a:spcBef>
              <a:spcAft>
                <a:spcPts val="0"/>
              </a:spcAft>
              <a:buSzPts val="1400"/>
              <a:buNone/>
              <a:defRPr/>
            </a:lvl8pPr>
            <a:lvl9pPr lvl="8" rtl="0" algn="ctr">
              <a:lnSpc>
                <a:spcPct val="90000"/>
              </a:lnSpc>
              <a:spcBef>
                <a:spcPts val="0"/>
              </a:spcBef>
              <a:spcAft>
                <a:spcPts val="0"/>
              </a:spcAft>
              <a:buSzPts val="1400"/>
              <a:buNone/>
              <a:defRPr/>
            </a:lvl9pPr>
          </a:lstStyle>
          <a:p/>
        </p:txBody>
      </p:sp>
      <p:sp>
        <p:nvSpPr>
          <p:cNvPr id="113" name="Google Shape;113;p20"/>
          <p:cNvSpPr/>
          <p:nvPr>
            <p:ph idx="2" type="pic"/>
          </p:nvPr>
        </p:nvSpPr>
        <p:spPr>
          <a:xfrm>
            <a:off x="1792166" y="612775"/>
            <a:ext cx="5486400" cy="4114800"/>
          </a:xfrm>
          <a:prstGeom prst="rect">
            <a:avLst/>
          </a:prstGeom>
          <a:noFill/>
          <a:ln>
            <a:noFill/>
          </a:ln>
        </p:spPr>
        <p:txBody>
          <a:bodyPr anchorCtr="0" anchor="t" bIns="44450" lIns="90475" spcFirstLastPara="1" rIns="90475" wrap="square" tIns="44450">
            <a:noAutofit/>
          </a:bodyPr>
          <a:lstStyle>
            <a:lvl1pPr lvl="0" marR="0" rtl="0" algn="l">
              <a:lnSpc>
                <a:spcPct val="90000"/>
              </a:lnSpc>
              <a:spcBef>
                <a:spcPts val="96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marR="0" rtl="0" algn="l">
              <a:lnSpc>
                <a:spcPct val="90000"/>
              </a:lnSpc>
              <a:spcBef>
                <a:spcPts val="84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2pPr>
            <a:lvl3pPr lvl="2" marR="0" rtl="0" algn="l">
              <a:lnSpc>
                <a:spcPct val="90000"/>
              </a:lnSpc>
              <a:spcBef>
                <a:spcPts val="72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3pPr>
            <a:lvl4pPr lvl="3" marR="0" rtl="0" algn="l">
              <a:lnSpc>
                <a:spcPct val="90000"/>
              </a:lnSpc>
              <a:spcBef>
                <a:spcPts val="6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4pPr>
            <a:lvl5pPr lvl="4" marR="0" rtl="0" algn="l">
              <a:lnSpc>
                <a:spcPct val="90000"/>
              </a:lnSpc>
              <a:spcBef>
                <a:spcPts val="6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5pPr>
            <a:lvl6pPr lvl="5" marR="0" rtl="0" algn="l">
              <a:lnSpc>
                <a:spcPct val="90000"/>
              </a:lnSpc>
              <a:spcBef>
                <a:spcPts val="6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6pPr>
            <a:lvl7pPr lvl="6" marR="0" rtl="0" algn="l">
              <a:lnSpc>
                <a:spcPct val="90000"/>
              </a:lnSpc>
              <a:spcBef>
                <a:spcPts val="6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7pPr>
            <a:lvl8pPr lvl="7" marR="0" rtl="0" algn="l">
              <a:lnSpc>
                <a:spcPct val="90000"/>
              </a:lnSpc>
              <a:spcBef>
                <a:spcPts val="6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8pPr>
            <a:lvl9pPr lvl="8" marR="0" rtl="0" algn="l">
              <a:lnSpc>
                <a:spcPct val="90000"/>
              </a:lnSpc>
              <a:spcBef>
                <a:spcPts val="6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9pPr>
          </a:lstStyle>
          <a:p/>
        </p:txBody>
      </p:sp>
      <p:sp>
        <p:nvSpPr>
          <p:cNvPr id="114" name="Google Shape;114;p20"/>
          <p:cNvSpPr txBox="1"/>
          <p:nvPr>
            <p:ph idx="1" type="body"/>
          </p:nvPr>
        </p:nvSpPr>
        <p:spPr>
          <a:xfrm>
            <a:off x="1792166" y="5367338"/>
            <a:ext cx="5486400" cy="804900"/>
          </a:xfrm>
          <a:prstGeom prst="rect">
            <a:avLst/>
          </a:prstGeom>
          <a:noFill/>
          <a:ln>
            <a:noFill/>
          </a:ln>
        </p:spPr>
        <p:txBody>
          <a:bodyPr anchorCtr="0" anchor="t" bIns="44450" lIns="90475" spcFirstLastPara="1" rIns="90475" wrap="square" tIns="44450">
            <a:noAutofit/>
          </a:bodyPr>
          <a:lstStyle>
            <a:lvl1pPr indent="-228600" lvl="0" marL="457200" rtl="0" algn="l">
              <a:lnSpc>
                <a:spcPct val="90000"/>
              </a:lnSpc>
              <a:spcBef>
                <a:spcPts val="420"/>
              </a:spcBef>
              <a:spcAft>
                <a:spcPts val="0"/>
              </a:spcAft>
              <a:buClr>
                <a:schemeClr val="dk1"/>
              </a:buClr>
              <a:buSzPts val="1400"/>
              <a:buFont typeface="Arial"/>
              <a:buNone/>
              <a:defRPr sz="1400"/>
            </a:lvl1pPr>
            <a:lvl2pPr indent="-228600" lvl="1" marL="914400" rtl="0" algn="l">
              <a:lnSpc>
                <a:spcPct val="90000"/>
              </a:lnSpc>
              <a:spcBef>
                <a:spcPts val="360"/>
              </a:spcBef>
              <a:spcAft>
                <a:spcPts val="0"/>
              </a:spcAft>
              <a:buClr>
                <a:schemeClr val="dk1"/>
              </a:buClr>
              <a:buSzPts val="1200"/>
              <a:buFont typeface="Arial"/>
              <a:buNone/>
              <a:defRPr sz="1200"/>
            </a:lvl2pPr>
            <a:lvl3pPr indent="-228600" lvl="2" marL="1371600" rtl="0" algn="l">
              <a:lnSpc>
                <a:spcPct val="90000"/>
              </a:lnSpc>
              <a:spcBef>
                <a:spcPts val="300"/>
              </a:spcBef>
              <a:spcAft>
                <a:spcPts val="0"/>
              </a:spcAft>
              <a:buClr>
                <a:schemeClr val="dk1"/>
              </a:buClr>
              <a:buSzPts val="1000"/>
              <a:buFont typeface="Arial"/>
              <a:buNone/>
              <a:defRPr sz="1000"/>
            </a:lvl3pPr>
            <a:lvl4pPr indent="-228600" lvl="3" marL="1828800" rtl="0" algn="l">
              <a:lnSpc>
                <a:spcPct val="90000"/>
              </a:lnSpc>
              <a:spcBef>
                <a:spcPts val="270"/>
              </a:spcBef>
              <a:spcAft>
                <a:spcPts val="0"/>
              </a:spcAft>
              <a:buClr>
                <a:schemeClr val="dk1"/>
              </a:buClr>
              <a:buSzPts val="900"/>
              <a:buFont typeface="Arial"/>
              <a:buNone/>
              <a:defRPr sz="900"/>
            </a:lvl4pPr>
            <a:lvl5pPr indent="-228600" lvl="4" marL="2286000" rtl="0" algn="l">
              <a:lnSpc>
                <a:spcPct val="90000"/>
              </a:lnSpc>
              <a:spcBef>
                <a:spcPts val="270"/>
              </a:spcBef>
              <a:spcAft>
                <a:spcPts val="0"/>
              </a:spcAft>
              <a:buClr>
                <a:schemeClr val="dk1"/>
              </a:buClr>
              <a:buSzPts val="900"/>
              <a:buFont typeface="Arial"/>
              <a:buNone/>
              <a:defRPr sz="900"/>
            </a:lvl5pPr>
            <a:lvl6pPr indent="-228600" lvl="5" marL="2743200" rtl="0" algn="l">
              <a:lnSpc>
                <a:spcPct val="90000"/>
              </a:lnSpc>
              <a:spcBef>
                <a:spcPts val="270"/>
              </a:spcBef>
              <a:spcAft>
                <a:spcPts val="0"/>
              </a:spcAft>
              <a:buClr>
                <a:schemeClr val="dk1"/>
              </a:buClr>
              <a:buSzPts val="900"/>
              <a:buFont typeface="Arial"/>
              <a:buNone/>
              <a:defRPr sz="900"/>
            </a:lvl6pPr>
            <a:lvl7pPr indent="-228600" lvl="6" marL="3200400" rtl="0" algn="l">
              <a:lnSpc>
                <a:spcPct val="90000"/>
              </a:lnSpc>
              <a:spcBef>
                <a:spcPts val="270"/>
              </a:spcBef>
              <a:spcAft>
                <a:spcPts val="0"/>
              </a:spcAft>
              <a:buClr>
                <a:schemeClr val="dk1"/>
              </a:buClr>
              <a:buSzPts val="900"/>
              <a:buFont typeface="Arial"/>
              <a:buNone/>
              <a:defRPr sz="900"/>
            </a:lvl7pPr>
            <a:lvl8pPr indent="-228600" lvl="7" marL="3657600" rtl="0" algn="l">
              <a:lnSpc>
                <a:spcPct val="90000"/>
              </a:lnSpc>
              <a:spcBef>
                <a:spcPts val="270"/>
              </a:spcBef>
              <a:spcAft>
                <a:spcPts val="0"/>
              </a:spcAft>
              <a:buClr>
                <a:schemeClr val="dk1"/>
              </a:buClr>
              <a:buSzPts val="900"/>
              <a:buFont typeface="Arial"/>
              <a:buNone/>
              <a:defRPr sz="900"/>
            </a:lvl8pPr>
            <a:lvl9pPr indent="-228600" lvl="8" marL="4114800" rtl="0" algn="l">
              <a:lnSpc>
                <a:spcPct val="90000"/>
              </a:lnSpc>
              <a:spcBef>
                <a:spcPts val="270"/>
              </a:spcBef>
              <a:spcAft>
                <a:spcPts val="0"/>
              </a:spcAft>
              <a:buClr>
                <a:schemeClr val="dk1"/>
              </a:buClr>
              <a:buSzPts val="900"/>
              <a:buFont typeface="Arial"/>
              <a:buNone/>
              <a:defRPr sz="9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15" name="Shape 115"/>
        <p:cNvGrpSpPr/>
        <p:nvPr/>
      </p:nvGrpSpPr>
      <p:grpSpPr>
        <a:xfrm>
          <a:off x="0" y="0"/>
          <a:ext cx="0" cy="0"/>
          <a:chOff x="0" y="0"/>
          <a:chExt cx="0" cy="0"/>
        </a:xfrm>
      </p:grpSpPr>
      <p:sp>
        <p:nvSpPr>
          <p:cNvPr id="116" name="Google Shape;116;p21"/>
          <p:cNvSpPr txBox="1"/>
          <p:nvPr>
            <p:ph type="title"/>
          </p:nvPr>
        </p:nvSpPr>
        <p:spPr>
          <a:xfrm>
            <a:off x="457200" y="273050"/>
            <a:ext cx="3008400" cy="1162200"/>
          </a:xfrm>
          <a:prstGeom prst="rect">
            <a:avLst/>
          </a:prstGeom>
          <a:noFill/>
          <a:ln>
            <a:noFill/>
          </a:ln>
        </p:spPr>
        <p:txBody>
          <a:bodyPr anchorCtr="0" anchor="b" bIns="44450" lIns="90475" spcFirstLastPara="1" rIns="90475" wrap="square" tIns="44450">
            <a:noAutofit/>
          </a:bodyPr>
          <a:lstStyle>
            <a:lvl1pPr lvl="0" rtl="0" algn="l">
              <a:lnSpc>
                <a:spcPct val="90000"/>
              </a:lnSpc>
              <a:spcBef>
                <a:spcPts val="0"/>
              </a:spcBef>
              <a:spcAft>
                <a:spcPts val="0"/>
              </a:spcAft>
              <a:buSzPts val="1400"/>
              <a:buNone/>
              <a:defRPr b="1" sz="2000"/>
            </a:lvl1pPr>
            <a:lvl2pPr lvl="1" rtl="0" algn="ctr">
              <a:lnSpc>
                <a:spcPct val="90000"/>
              </a:lnSpc>
              <a:spcBef>
                <a:spcPts val="0"/>
              </a:spcBef>
              <a:spcAft>
                <a:spcPts val="0"/>
              </a:spcAft>
              <a:buSzPts val="1400"/>
              <a:buNone/>
              <a:defRPr/>
            </a:lvl2pPr>
            <a:lvl3pPr lvl="2" rtl="0" algn="ctr">
              <a:lnSpc>
                <a:spcPct val="90000"/>
              </a:lnSpc>
              <a:spcBef>
                <a:spcPts val="0"/>
              </a:spcBef>
              <a:spcAft>
                <a:spcPts val="0"/>
              </a:spcAft>
              <a:buSzPts val="1400"/>
              <a:buNone/>
              <a:defRPr/>
            </a:lvl3pPr>
            <a:lvl4pPr lvl="3" rtl="0" algn="ctr">
              <a:lnSpc>
                <a:spcPct val="90000"/>
              </a:lnSpc>
              <a:spcBef>
                <a:spcPts val="0"/>
              </a:spcBef>
              <a:spcAft>
                <a:spcPts val="0"/>
              </a:spcAft>
              <a:buSzPts val="1400"/>
              <a:buNone/>
              <a:defRPr/>
            </a:lvl4pPr>
            <a:lvl5pPr lvl="4" rtl="0" algn="ctr">
              <a:lnSpc>
                <a:spcPct val="90000"/>
              </a:lnSpc>
              <a:spcBef>
                <a:spcPts val="0"/>
              </a:spcBef>
              <a:spcAft>
                <a:spcPts val="0"/>
              </a:spcAft>
              <a:buSzPts val="1400"/>
              <a:buNone/>
              <a:defRPr/>
            </a:lvl5pPr>
            <a:lvl6pPr lvl="5" rtl="0" algn="ctr">
              <a:lnSpc>
                <a:spcPct val="90000"/>
              </a:lnSpc>
              <a:spcBef>
                <a:spcPts val="0"/>
              </a:spcBef>
              <a:spcAft>
                <a:spcPts val="0"/>
              </a:spcAft>
              <a:buSzPts val="1400"/>
              <a:buNone/>
              <a:defRPr/>
            </a:lvl6pPr>
            <a:lvl7pPr lvl="6" rtl="0" algn="ctr">
              <a:lnSpc>
                <a:spcPct val="90000"/>
              </a:lnSpc>
              <a:spcBef>
                <a:spcPts val="0"/>
              </a:spcBef>
              <a:spcAft>
                <a:spcPts val="0"/>
              </a:spcAft>
              <a:buSzPts val="1400"/>
              <a:buNone/>
              <a:defRPr/>
            </a:lvl7pPr>
            <a:lvl8pPr lvl="7" rtl="0" algn="ctr">
              <a:lnSpc>
                <a:spcPct val="90000"/>
              </a:lnSpc>
              <a:spcBef>
                <a:spcPts val="0"/>
              </a:spcBef>
              <a:spcAft>
                <a:spcPts val="0"/>
              </a:spcAft>
              <a:buSzPts val="1400"/>
              <a:buNone/>
              <a:defRPr/>
            </a:lvl8pPr>
            <a:lvl9pPr lvl="8" rtl="0" algn="ctr">
              <a:lnSpc>
                <a:spcPct val="90000"/>
              </a:lnSpc>
              <a:spcBef>
                <a:spcPts val="0"/>
              </a:spcBef>
              <a:spcAft>
                <a:spcPts val="0"/>
              </a:spcAft>
              <a:buSzPts val="1400"/>
              <a:buNone/>
              <a:defRPr/>
            </a:lvl9pPr>
          </a:lstStyle>
          <a:p/>
        </p:txBody>
      </p:sp>
      <p:sp>
        <p:nvSpPr>
          <p:cNvPr id="117" name="Google Shape;117;p21"/>
          <p:cNvSpPr txBox="1"/>
          <p:nvPr>
            <p:ph idx="1" type="body"/>
          </p:nvPr>
        </p:nvSpPr>
        <p:spPr>
          <a:xfrm>
            <a:off x="3575538" y="273051"/>
            <a:ext cx="5111400" cy="5853000"/>
          </a:xfrm>
          <a:prstGeom prst="rect">
            <a:avLst/>
          </a:prstGeom>
          <a:noFill/>
          <a:ln>
            <a:noFill/>
          </a:ln>
        </p:spPr>
        <p:txBody>
          <a:bodyPr anchorCtr="0" anchor="t" bIns="44450" lIns="90475" spcFirstLastPara="1" rIns="90475" wrap="square" tIns="44450">
            <a:noAutofit/>
          </a:bodyPr>
          <a:lstStyle>
            <a:lvl1pPr indent="-431800" lvl="0" marL="457200" rtl="0" algn="l">
              <a:lnSpc>
                <a:spcPct val="90000"/>
              </a:lnSpc>
              <a:spcBef>
                <a:spcPts val="960"/>
              </a:spcBef>
              <a:spcAft>
                <a:spcPts val="0"/>
              </a:spcAft>
              <a:buClr>
                <a:schemeClr val="dk1"/>
              </a:buClr>
              <a:buSzPts val="3200"/>
              <a:buFont typeface="Arial"/>
              <a:buChar char="•"/>
              <a:defRPr sz="3200"/>
            </a:lvl1pPr>
            <a:lvl2pPr indent="-406400" lvl="1" marL="914400" rtl="0" algn="l">
              <a:lnSpc>
                <a:spcPct val="90000"/>
              </a:lnSpc>
              <a:spcBef>
                <a:spcPts val="840"/>
              </a:spcBef>
              <a:spcAft>
                <a:spcPts val="0"/>
              </a:spcAft>
              <a:buClr>
                <a:schemeClr val="dk1"/>
              </a:buClr>
              <a:buSzPts val="2800"/>
              <a:buFont typeface="Arial"/>
              <a:buChar char="–"/>
              <a:defRPr sz="2800"/>
            </a:lvl2pPr>
            <a:lvl3pPr indent="-381000" lvl="2" marL="1371600" rtl="0" algn="l">
              <a:lnSpc>
                <a:spcPct val="90000"/>
              </a:lnSpc>
              <a:spcBef>
                <a:spcPts val="720"/>
              </a:spcBef>
              <a:spcAft>
                <a:spcPts val="0"/>
              </a:spcAft>
              <a:buClr>
                <a:schemeClr val="dk1"/>
              </a:buClr>
              <a:buSzPts val="2400"/>
              <a:buFont typeface="Arial"/>
              <a:buChar char="»"/>
              <a:defRPr sz="2400"/>
            </a:lvl3pPr>
            <a:lvl4pPr indent="-355600" lvl="3" marL="1828800" rtl="0" algn="l">
              <a:lnSpc>
                <a:spcPct val="90000"/>
              </a:lnSpc>
              <a:spcBef>
                <a:spcPts val="600"/>
              </a:spcBef>
              <a:spcAft>
                <a:spcPts val="0"/>
              </a:spcAft>
              <a:buClr>
                <a:schemeClr val="dk1"/>
              </a:buClr>
              <a:buSzPts val="2000"/>
              <a:buFont typeface="Arial"/>
              <a:buChar char="•"/>
              <a:defRPr sz="2000"/>
            </a:lvl4pPr>
            <a:lvl5pPr indent="-355600" lvl="4" marL="2286000" rtl="0" algn="l">
              <a:lnSpc>
                <a:spcPct val="90000"/>
              </a:lnSpc>
              <a:spcBef>
                <a:spcPts val="600"/>
              </a:spcBef>
              <a:spcAft>
                <a:spcPts val="0"/>
              </a:spcAft>
              <a:buClr>
                <a:schemeClr val="dk1"/>
              </a:buClr>
              <a:buSzPts val="2000"/>
              <a:buFont typeface="Arial"/>
              <a:buChar char="–"/>
              <a:defRPr sz="2000"/>
            </a:lvl5pPr>
            <a:lvl6pPr indent="-355600" lvl="5" marL="2743200" rtl="0" algn="l">
              <a:lnSpc>
                <a:spcPct val="90000"/>
              </a:lnSpc>
              <a:spcBef>
                <a:spcPts val="600"/>
              </a:spcBef>
              <a:spcAft>
                <a:spcPts val="0"/>
              </a:spcAft>
              <a:buClr>
                <a:schemeClr val="dk1"/>
              </a:buClr>
              <a:buSzPts val="2000"/>
              <a:buFont typeface="Arial"/>
              <a:buChar char="–"/>
              <a:defRPr sz="2000"/>
            </a:lvl6pPr>
            <a:lvl7pPr indent="-355600" lvl="6" marL="3200400" rtl="0" algn="l">
              <a:lnSpc>
                <a:spcPct val="90000"/>
              </a:lnSpc>
              <a:spcBef>
                <a:spcPts val="600"/>
              </a:spcBef>
              <a:spcAft>
                <a:spcPts val="0"/>
              </a:spcAft>
              <a:buClr>
                <a:schemeClr val="dk1"/>
              </a:buClr>
              <a:buSzPts val="2000"/>
              <a:buFont typeface="Arial"/>
              <a:buChar char="–"/>
              <a:defRPr sz="2000"/>
            </a:lvl7pPr>
            <a:lvl8pPr indent="-355600" lvl="7" marL="3657600" rtl="0" algn="l">
              <a:lnSpc>
                <a:spcPct val="90000"/>
              </a:lnSpc>
              <a:spcBef>
                <a:spcPts val="600"/>
              </a:spcBef>
              <a:spcAft>
                <a:spcPts val="0"/>
              </a:spcAft>
              <a:buClr>
                <a:schemeClr val="dk1"/>
              </a:buClr>
              <a:buSzPts val="2000"/>
              <a:buFont typeface="Arial"/>
              <a:buChar char="–"/>
              <a:defRPr sz="2000"/>
            </a:lvl8pPr>
            <a:lvl9pPr indent="-355600" lvl="8" marL="4114800" rtl="0" algn="l">
              <a:lnSpc>
                <a:spcPct val="90000"/>
              </a:lnSpc>
              <a:spcBef>
                <a:spcPts val="600"/>
              </a:spcBef>
              <a:spcAft>
                <a:spcPts val="0"/>
              </a:spcAft>
              <a:buClr>
                <a:schemeClr val="dk1"/>
              </a:buClr>
              <a:buSzPts val="2000"/>
              <a:buFont typeface="Arial"/>
              <a:buChar char="–"/>
              <a:defRPr sz="2000"/>
            </a:lvl9pPr>
          </a:lstStyle>
          <a:p/>
        </p:txBody>
      </p:sp>
      <p:sp>
        <p:nvSpPr>
          <p:cNvPr id="118" name="Google Shape;118;p21"/>
          <p:cNvSpPr txBox="1"/>
          <p:nvPr>
            <p:ph idx="2" type="body"/>
          </p:nvPr>
        </p:nvSpPr>
        <p:spPr>
          <a:xfrm>
            <a:off x="457200" y="1435101"/>
            <a:ext cx="3008400" cy="4691100"/>
          </a:xfrm>
          <a:prstGeom prst="rect">
            <a:avLst/>
          </a:prstGeom>
          <a:noFill/>
          <a:ln>
            <a:noFill/>
          </a:ln>
        </p:spPr>
        <p:txBody>
          <a:bodyPr anchorCtr="0" anchor="t" bIns="44450" lIns="90475" spcFirstLastPara="1" rIns="90475" wrap="square" tIns="44450">
            <a:noAutofit/>
          </a:bodyPr>
          <a:lstStyle>
            <a:lvl1pPr indent="-228600" lvl="0" marL="457200" rtl="0" algn="l">
              <a:lnSpc>
                <a:spcPct val="90000"/>
              </a:lnSpc>
              <a:spcBef>
                <a:spcPts val="420"/>
              </a:spcBef>
              <a:spcAft>
                <a:spcPts val="0"/>
              </a:spcAft>
              <a:buClr>
                <a:schemeClr val="dk1"/>
              </a:buClr>
              <a:buSzPts val="1400"/>
              <a:buFont typeface="Arial"/>
              <a:buNone/>
              <a:defRPr sz="1400"/>
            </a:lvl1pPr>
            <a:lvl2pPr indent="-228600" lvl="1" marL="914400" rtl="0" algn="l">
              <a:lnSpc>
                <a:spcPct val="90000"/>
              </a:lnSpc>
              <a:spcBef>
                <a:spcPts val="360"/>
              </a:spcBef>
              <a:spcAft>
                <a:spcPts val="0"/>
              </a:spcAft>
              <a:buClr>
                <a:schemeClr val="dk1"/>
              </a:buClr>
              <a:buSzPts val="1200"/>
              <a:buFont typeface="Arial"/>
              <a:buNone/>
              <a:defRPr sz="1200"/>
            </a:lvl2pPr>
            <a:lvl3pPr indent="-228600" lvl="2" marL="1371600" rtl="0" algn="l">
              <a:lnSpc>
                <a:spcPct val="90000"/>
              </a:lnSpc>
              <a:spcBef>
                <a:spcPts val="300"/>
              </a:spcBef>
              <a:spcAft>
                <a:spcPts val="0"/>
              </a:spcAft>
              <a:buClr>
                <a:schemeClr val="dk1"/>
              </a:buClr>
              <a:buSzPts val="1000"/>
              <a:buFont typeface="Arial"/>
              <a:buNone/>
              <a:defRPr sz="1000"/>
            </a:lvl3pPr>
            <a:lvl4pPr indent="-228600" lvl="3" marL="1828800" rtl="0" algn="l">
              <a:lnSpc>
                <a:spcPct val="90000"/>
              </a:lnSpc>
              <a:spcBef>
                <a:spcPts val="270"/>
              </a:spcBef>
              <a:spcAft>
                <a:spcPts val="0"/>
              </a:spcAft>
              <a:buClr>
                <a:schemeClr val="dk1"/>
              </a:buClr>
              <a:buSzPts val="900"/>
              <a:buFont typeface="Arial"/>
              <a:buNone/>
              <a:defRPr sz="900"/>
            </a:lvl4pPr>
            <a:lvl5pPr indent="-228600" lvl="4" marL="2286000" rtl="0" algn="l">
              <a:lnSpc>
                <a:spcPct val="90000"/>
              </a:lnSpc>
              <a:spcBef>
                <a:spcPts val="270"/>
              </a:spcBef>
              <a:spcAft>
                <a:spcPts val="0"/>
              </a:spcAft>
              <a:buClr>
                <a:schemeClr val="dk1"/>
              </a:buClr>
              <a:buSzPts val="900"/>
              <a:buFont typeface="Arial"/>
              <a:buNone/>
              <a:defRPr sz="900"/>
            </a:lvl5pPr>
            <a:lvl6pPr indent="-228600" lvl="5" marL="2743200" rtl="0" algn="l">
              <a:lnSpc>
                <a:spcPct val="90000"/>
              </a:lnSpc>
              <a:spcBef>
                <a:spcPts val="270"/>
              </a:spcBef>
              <a:spcAft>
                <a:spcPts val="0"/>
              </a:spcAft>
              <a:buClr>
                <a:schemeClr val="dk1"/>
              </a:buClr>
              <a:buSzPts val="900"/>
              <a:buFont typeface="Arial"/>
              <a:buNone/>
              <a:defRPr sz="900"/>
            </a:lvl6pPr>
            <a:lvl7pPr indent="-228600" lvl="6" marL="3200400" rtl="0" algn="l">
              <a:lnSpc>
                <a:spcPct val="90000"/>
              </a:lnSpc>
              <a:spcBef>
                <a:spcPts val="270"/>
              </a:spcBef>
              <a:spcAft>
                <a:spcPts val="0"/>
              </a:spcAft>
              <a:buClr>
                <a:schemeClr val="dk1"/>
              </a:buClr>
              <a:buSzPts val="900"/>
              <a:buFont typeface="Arial"/>
              <a:buNone/>
              <a:defRPr sz="900"/>
            </a:lvl7pPr>
            <a:lvl8pPr indent="-228600" lvl="7" marL="3657600" rtl="0" algn="l">
              <a:lnSpc>
                <a:spcPct val="90000"/>
              </a:lnSpc>
              <a:spcBef>
                <a:spcPts val="270"/>
              </a:spcBef>
              <a:spcAft>
                <a:spcPts val="0"/>
              </a:spcAft>
              <a:buClr>
                <a:schemeClr val="dk1"/>
              </a:buClr>
              <a:buSzPts val="900"/>
              <a:buFont typeface="Arial"/>
              <a:buNone/>
              <a:defRPr sz="900"/>
            </a:lvl8pPr>
            <a:lvl9pPr indent="-228600" lvl="8" marL="4114800" rtl="0" algn="l">
              <a:lnSpc>
                <a:spcPct val="90000"/>
              </a:lnSpc>
              <a:spcBef>
                <a:spcPts val="270"/>
              </a:spcBef>
              <a:spcAft>
                <a:spcPts val="0"/>
              </a:spcAft>
              <a:buClr>
                <a:schemeClr val="dk1"/>
              </a:buClr>
              <a:buSzPts val="900"/>
              <a:buFont typeface="Arial"/>
              <a:buNone/>
              <a:defRPr sz="9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 name="Google Shape;23;p3"/>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 name="Google Shape;24;p3"/>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9" name="Shape 119"/>
        <p:cNvGrpSpPr/>
        <p:nvPr/>
      </p:nvGrpSpPr>
      <p:grpSpPr>
        <a:xfrm>
          <a:off x="0" y="0"/>
          <a:ext cx="0" cy="0"/>
          <a:chOff x="0" y="0"/>
          <a:chExt cx="0" cy="0"/>
        </a:xfrm>
      </p:grpSpPr>
      <p:sp>
        <p:nvSpPr>
          <p:cNvPr id="120" name="Google Shape;120;p22"/>
          <p:cNvSpPr txBox="1"/>
          <p:nvPr>
            <p:ph type="title"/>
          </p:nvPr>
        </p:nvSpPr>
        <p:spPr>
          <a:xfrm>
            <a:off x="1266825" y="609600"/>
            <a:ext cx="6610500" cy="1143000"/>
          </a:xfrm>
          <a:prstGeom prst="rect">
            <a:avLst/>
          </a:prstGeom>
          <a:noFill/>
          <a:ln>
            <a:noFill/>
          </a:ln>
        </p:spPr>
        <p:txBody>
          <a:bodyPr anchorCtr="0" anchor="ctr" bIns="44450" lIns="90475" spcFirstLastPara="1" rIns="90475" wrap="square" tIns="44450">
            <a:noAutofit/>
          </a:bodyPr>
          <a:lstStyle>
            <a:lvl1pPr lvl="0" rtl="0" algn="ctr">
              <a:lnSpc>
                <a:spcPct val="90000"/>
              </a:lnSpc>
              <a:spcBef>
                <a:spcPts val="0"/>
              </a:spcBef>
              <a:spcAft>
                <a:spcPts val="0"/>
              </a:spcAft>
              <a:buSzPts val="1400"/>
              <a:buNone/>
              <a:defRPr/>
            </a:lvl1pPr>
            <a:lvl2pPr lvl="1" rtl="0" algn="ctr">
              <a:lnSpc>
                <a:spcPct val="90000"/>
              </a:lnSpc>
              <a:spcBef>
                <a:spcPts val="0"/>
              </a:spcBef>
              <a:spcAft>
                <a:spcPts val="0"/>
              </a:spcAft>
              <a:buSzPts val="1400"/>
              <a:buNone/>
              <a:defRPr/>
            </a:lvl2pPr>
            <a:lvl3pPr lvl="2" rtl="0" algn="ctr">
              <a:lnSpc>
                <a:spcPct val="90000"/>
              </a:lnSpc>
              <a:spcBef>
                <a:spcPts val="0"/>
              </a:spcBef>
              <a:spcAft>
                <a:spcPts val="0"/>
              </a:spcAft>
              <a:buSzPts val="1400"/>
              <a:buNone/>
              <a:defRPr/>
            </a:lvl3pPr>
            <a:lvl4pPr lvl="3" rtl="0" algn="ctr">
              <a:lnSpc>
                <a:spcPct val="90000"/>
              </a:lnSpc>
              <a:spcBef>
                <a:spcPts val="0"/>
              </a:spcBef>
              <a:spcAft>
                <a:spcPts val="0"/>
              </a:spcAft>
              <a:buSzPts val="1400"/>
              <a:buNone/>
              <a:defRPr/>
            </a:lvl4pPr>
            <a:lvl5pPr lvl="4" rtl="0" algn="ctr">
              <a:lnSpc>
                <a:spcPct val="90000"/>
              </a:lnSpc>
              <a:spcBef>
                <a:spcPts val="0"/>
              </a:spcBef>
              <a:spcAft>
                <a:spcPts val="0"/>
              </a:spcAft>
              <a:buSzPts val="1400"/>
              <a:buNone/>
              <a:defRPr/>
            </a:lvl5pPr>
            <a:lvl6pPr lvl="5" rtl="0" algn="ctr">
              <a:lnSpc>
                <a:spcPct val="90000"/>
              </a:lnSpc>
              <a:spcBef>
                <a:spcPts val="0"/>
              </a:spcBef>
              <a:spcAft>
                <a:spcPts val="0"/>
              </a:spcAft>
              <a:buSzPts val="1400"/>
              <a:buNone/>
              <a:defRPr/>
            </a:lvl6pPr>
            <a:lvl7pPr lvl="6" rtl="0" algn="ctr">
              <a:lnSpc>
                <a:spcPct val="90000"/>
              </a:lnSpc>
              <a:spcBef>
                <a:spcPts val="0"/>
              </a:spcBef>
              <a:spcAft>
                <a:spcPts val="0"/>
              </a:spcAft>
              <a:buSzPts val="1400"/>
              <a:buNone/>
              <a:defRPr/>
            </a:lvl7pPr>
            <a:lvl8pPr lvl="7" rtl="0" algn="ctr">
              <a:lnSpc>
                <a:spcPct val="90000"/>
              </a:lnSpc>
              <a:spcBef>
                <a:spcPts val="0"/>
              </a:spcBef>
              <a:spcAft>
                <a:spcPts val="0"/>
              </a:spcAft>
              <a:buSzPts val="1400"/>
              <a:buNone/>
              <a:defRPr/>
            </a:lvl8pPr>
            <a:lvl9pPr lvl="8" rtl="0" algn="ctr">
              <a:lnSpc>
                <a:spcPct val="9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21" name="Shape 121"/>
        <p:cNvGrpSpPr/>
        <p:nvPr/>
      </p:nvGrpSpPr>
      <p:grpSpPr>
        <a:xfrm>
          <a:off x="0" y="0"/>
          <a:ext cx="0" cy="0"/>
          <a:chOff x="0" y="0"/>
          <a:chExt cx="0" cy="0"/>
        </a:xfrm>
      </p:grpSpPr>
      <p:sp>
        <p:nvSpPr>
          <p:cNvPr id="122" name="Google Shape;122;p23"/>
          <p:cNvSpPr txBox="1"/>
          <p:nvPr>
            <p:ph type="title"/>
          </p:nvPr>
        </p:nvSpPr>
        <p:spPr>
          <a:xfrm>
            <a:off x="457200" y="274638"/>
            <a:ext cx="8229600" cy="1143000"/>
          </a:xfrm>
          <a:prstGeom prst="rect">
            <a:avLst/>
          </a:prstGeom>
          <a:noFill/>
          <a:ln>
            <a:noFill/>
          </a:ln>
        </p:spPr>
        <p:txBody>
          <a:bodyPr anchorCtr="0" anchor="ctr" bIns="44450" lIns="90475" spcFirstLastPara="1" rIns="90475" wrap="square" tIns="44450">
            <a:noAutofit/>
          </a:bodyPr>
          <a:lstStyle>
            <a:lvl1pPr lvl="0" rtl="0" algn="ctr">
              <a:lnSpc>
                <a:spcPct val="90000"/>
              </a:lnSpc>
              <a:spcBef>
                <a:spcPts val="0"/>
              </a:spcBef>
              <a:spcAft>
                <a:spcPts val="0"/>
              </a:spcAft>
              <a:buSzPts val="1400"/>
              <a:buNone/>
              <a:defRPr/>
            </a:lvl1pPr>
            <a:lvl2pPr lvl="1" rtl="0" algn="ctr">
              <a:lnSpc>
                <a:spcPct val="90000"/>
              </a:lnSpc>
              <a:spcBef>
                <a:spcPts val="0"/>
              </a:spcBef>
              <a:spcAft>
                <a:spcPts val="0"/>
              </a:spcAft>
              <a:buSzPts val="1400"/>
              <a:buNone/>
              <a:defRPr/>
            </a:lvl2pPr>
            <a:lvl3pPr lvl="2" rtl="0" algn="ctr">
              <a:lnSpc>
                <a:spcPct val="90000"/>
              </a:lnSpc>
              <a:spcBef>
                <a:spcPts val="0"/>
              </a:spcBef>
              <a:spcAft>
                <a:spcPts val="0"/>
              </a:spcAft>
              <a:buSzPts val="1400"/>
              <a:buNone/>
              <a:defRPr/>
            </a:lvl3pPr>
            <a:lvl4pPr lvl="3" rtl="0" algn="ctr">
              <a:lnSpc>
                <a:spcPct val="90000"/>
              </a:lnSpc>
              <a:spcBef>
                <a:spcPts val="0"/>
              </a:spcBef>
              <a:spcAft>
                <a:spcPts val="0"/>
              </a:spcAft>
              <a:buSzPts val="1400"/>
              <a:buNone/>
              <a:defRPr/>
            </a:lvl4pPr>
            <a:lvl5pPr lvl="4" rtl="0" algn="ctr">
              <a:lnSpc>
                <a:spcPct val="90000"/>
              </a:lnSpc>
              <a:spcBef>
                <a:spcPts val="0"/>
              </a:spcBef>
              <a:spcAft>
                <a:spcPts val="0"/>
              </a:spcAft>
              <a:buSzPts val="1400"/>
              <a:buNone/>
              <a:defRPr/>
            </a:lvl5pPr>
            <a:lvl6pPr lvl="5" rtl="0" algn="ctr">
              <a:lnSpc>
                <a:spcPct val="90000"/>
              </a:lnSpc>
              <a:spcBef>
                <a:spcPts val="0"/>
              </a:spcBef>
              <a:spcAft>
                <a:spcPts val="0"/>
              </a:spcAft>
              <a:buSzPts val="1400"/>
              <a:buNone/>
              <a:defRPr/>
            </a:lvl6pPr>
            <a:lvl7pPr lvl="6" rtl="0" algn="ctr">
              <a:lnSpc>
                <a:spcPct val="90000"/>
              </a:lnSpc>
              <a:spcBef>
                <a:spcPts val="0"/>
              </a:spcBef>
              <a:spcAft>
                <a:spcPts val="0"/>
              </a:spcAft>
              <a:buSzPts val="1400"/>
              <a:buNone/>
              <a:defRPr/>
            </a:lvl7pPr>
            <a:lvl8pPr lvl="7" rtl="0" algn="ctr">
              <a:lnSpc>
                <a:spcPct val="90000"/>
              </a:lnSpc>
              <a:spcBef>
                <a:spcPts val="0"/>
              </a:spcBef>
              <a:spcAft>
                <a:spcPts val="0"/>
              </a:spcAft>
              <a:buSzPts val="1400"/>
              <a:buNone/>
              <a:defRPr/>
            </a:lvl8pPr>
            <a:lvl9pPr lvl="8" rtl="0" algn="ctr">
              <a:lnSpc>
                <a:spcPct val="90000"/>
              </a:lnSpc>
              <a:spcBef>
                <a:spcPts val="0"/>
              </a:spcBef>
              <a:spcAft>
                <a:spcPts val="0"/>
              </a:spcAft>
              <a:buSzPts val="1400"/>
              <a:buNone/>
              <a:defRPr/>
            </a:lvl9pPr>
          </a:lstStyle>
          <a:p/>
        </p:txBody>
      </p:sp>
      <p:sp>
        <p:nvSpPr>
          <p:cNvPr id="123" name="Google Shape;123;p23"/>
          <p:cNvSpPr txBox="1"/>
          <p:nvPr>
            <p:ph idx="1" type="body"/>
          </p:nvPr>
        </p:nvSpPr>
        <p:spPr>
          <a:xfrm>
            <a:off x="457200" y="1535113"/>
            <a:ext cx="4040100" cy="639900"/>
          </a:xfrm>
          <a:prstGeom prst="rect">
            <a:avLst/>
          </a:prstGeom>
          <a:noFill/>
          <a:ln>
            <a:noFill/>
          </a:ln>
        </p:spPr>
        <p:txBody>
          <a:bodyPr anchorCtr="0" anchor="b" bIns="44450" lIns="90475" spcFirstLastPara="1" rIns="90475" wrap="square" tIns="44450">
            <a:noAutofit/>
          </a:bodyPr>
          <a:lstStyle>
            <a:lvl1pPr indent="-228600" lvl="0" marL="457200" rtl="0" algn="l">
              <a:lnSpc>
                <a:spcPct val="90000"/>
              </a:lnSpc>
              <a:spcBef>
                <a:spcPts val="720"/>
              </a:spcBef>
              <a:spcAft>
                <a:spcPts val="0"/>
              </a:spcAft>
              <a:buClr>
                <a:schemeClr val="dk1"/>
              </a:buClr>
              <a:buSzPts val="2400"/>
              <a:buFont typeface="Arial"/>
              <a:buNone/>
              <a:defRPr b="1" sz="2400"/>
            </a:lvl1pPr>
            <a:lvl2pPr indent="-228600" lvl="1" marL="914400" rtl="0" algn="l">
              <a:lnSpc>
                <a:spcPct val="90000"/>
              </a:lnSpc>
              <a:spcBef>
                <a:spcPts val="600"/>
              </a:spcBef>
              <a:spcAft>
                <a:spcPts val="0"/>
              </a:spcAft>
              <a:buClr>
                <a:schemeClr val="dk1"/>
              </a:buClr>
              <a:buSzPts val="2000"/>
              <a:buFont typeface="Arial"/>
              <a:buNone/>
              <a:defRPr b="1" sz="2000"/>
            </a:lvl2pPr>
            <a:lvl3pPr indent="-228600" lvl="2" marL="1371600" rtl="0" algn="l">
              <a:lnSpc>
                <a:spcPct val="90000"/>
              </a:lnSpc>
              <a:spcBef>
                <a:spcPts val="540"/>
              </a:spcBef>
              <a:spcAft>
                <a:spcPts val="0"/>
              </a:spcAft>
              <a:buClr>
                <a:schemeClr val="dk1"/>
              </a:buClr>
              <a:buSzPts val="1800"/>
              <a:buFont typeface="Arial"/>
              <a:buNone/>
              <a:defRPr b="1" sz="1800"/>
            </a:lvl3pPr>
            <a:lvl4pPr indent="-228600" lvl="3" marL="1828800" rtl="0" algn="l">
              <a:lnSpc>
                <a:spcPct val="90000"/>
              </a:lnSpc>
              <a:spcBef>
                <a:spcPts val="480"/>
              </a:spcBef>
              <a:spcAft>
                <a:spcPts val="0"/>
              </a:spcAft>
              <a:buClr>
                <a:schemeClr val="dk1"/>
              </a:buClr>
              <a:buSzPts val="1600"/>
              <a:buFont typeface="Arial"/>
              <a:buNone/>
              <a:defRPr b="1" sz="1600"/>
            </a:lvl4pPr>
            <a:lvl5pPr indent="-228600" lvl="4" marL="2286000" rtl="0" algn="l">
              <a:lnSpc>
                <a:spcPct val="90000"/>
              </a:lnSpc>
              <a:spcBef>
                <a:spcPts val="480"/>
              </a:spcBef>
              <a:spcAft>
                <a:spcPts val="0"/>
              </a:spcAft>
              <a:buClr>
                <a:schemeClr val="dk1"/>
              </a:buClr>
              <a:buSzPts val="1600"/>
              <a:buFont typeface="Arial"/>
              <a:buNone/>
              <a:defRPr b="1" sz="1600"/>
            </a:lvl5pPr>
            <a:lvl6pPr indent="-228600" lvl="5" marL="2743200" rtl="0" algn="l">
              <a:lnSpc>
                <a:spcPct val="90000"/>
              </a:lnSpc>
              <a:spcBef>
                <a:spcPts val="480"/>
              </a:spcBef>
              <a:spcAft>
                <a:spcPts val="0"/>
              </a:spcAft>
              <a:buClr>
                <a:schemeClr val="dk1"/>
              </a:buClr>
              <a:buSzPts val="1600"/>
              <a:buFont typeface="Arial"/>
              <a:buNone/>
              <a:defRPr b="1" sz="1600"/>
            </a:lvl6pPr>
            <a:lvl7pPr indent="-228600" lvl="6" marL="3200400" rtl="0" algn="l">
              <a:lnSpc>
                <a:spcPct val="90000"/>
              </a:lnSpc>
              <a:spcBef>
                <a:spcPts val="480"/>
              </a:spcBef>
              <a:spcAft>
                <a:spcPts val="0"/>
              </a:spcAft>
              <a:buClr>
                <a:schemeClr val="dk1"/>
              </a:buClr>
              <a:buSzPts val="1600"/>
              <a:buFont typeface="Arial"/>
              <a:buNone/>
              <a:defRPr b="1" sz="1600"/>
            </a:lvl7pPr>
            <a:lvl8pPr indent="-228600" lvl="7" marL="3657600" rtl="0" algn="l">
              <a:lnSpc>
                <a:spcPct val="90000"/>
              </a:lnSpc>
              <a:spcBef>
                <a:spcPts val="480"/>
              </a:spcBef>
              <a:spcAft>
                <a:spcPts val="0"/>
              </a:spcAft>
              <a:buClr>
                <a:schemeClr val="dk1"/>
              </a:buClr>
              <a:buSzPts val="1600"/>
              <a:buFont typeface="Arial"/>
              <a:buNone/>
              <a:defRPr b="1" sz="1600"/>
            </a:lvl8pPr>
            <a:lvl9pPr indent="-228600" lvl="8" marL="4114800" rtl="0" algn="l">
              <a:lnSpc>
                <a:spcPct val="90000"/>
              </a:lnSpc>
              <a:spcBef>
                <a:spcPts val="480"/>
              </a:spcBef>
              <a:spcAft>
                <a:spcPts val="0"/>
              </a:spcAft>
              <a:buClr>
                <a:schemeClr val="dk1"/>
              </a:buClr>
              <a:buSzPts val="1600"/>
              <a:buFont typeface="Arial"/>
              <a:buNone/>
              <a:defRPr b="1" sz="1600"/>
            </a:lvl9pPr>
          </a:lstStyle>
          <a:p/>
        </p:txBody>
      </p:sp>
      <p:sp>
        <p:nvSpPr>
          <p:cNvPr id="124" name="Google Shape;124;p23"/>
          <p:cNvSpPr txBox="1"/>
          <p:nvPr>
            <p:ph idx="2" type="body"/>
          </p:nvPr>
        </p:nvSpPr>
        <p:spPr>
          <a:xfrm>
            <a:off x="457200" y="2174875"/>
            <a:ext cx="4040100" cy="3951300"/>
          </a:xfrm>
          <a:prstGeom prst="rect">
            <a:avLst/>
          </a:prstGeom>
          <a:noFill/>
          <a:ln>
            <a:noFill/>
          </a:ln>
        </p:spPr>
        <p:txBody>
          <a:bodyPr anchorCtr="0" anchor="t" bIns="44450" lIns="90475" spcFirstLastPara="1" rIns="90475" wrap="square" tIns="44450">
            <a:noAutofit/>
          </a:bodyPr>
          <a:lstStyle>
            <a:lvl1pPr indent="-381000" lvl="0" marL="457200" rtl="0" algn="l">
              <a:lnSpc>
                <a:spcPct val="90000"/>
              </a:lnSpc>
              <a:spcBef>
                <a:spcPts val="720"/>
              </a:spcBef>
              <a:spcAft>
                <a:spcPts val="0"/>
              </a:spcAft>
              <a:buClr>
                <a:schemeClr val="dk1"/>
              </a:buClr>
              <a:buSzPts val="2400"/>
              <a:buFont typeface="Arial"/>
              <a:buChar char="•"/>
              <a:defRPr sz="2400"/>
            </a:lvl1pPr>
            <a:lvl2pPr indent="-355600" lvl="1" marL="914400" rtl="0" algn="l">
              <a:lnSpc>
                <a:spcPct val="90000"/>
              </a:lnSpc>
              <a:spcBef>
                <a:spcPts val="600"/>
              </a:spcBef>
              <a:spcAft>
                <a:spcPts val="0"/>
              </a:spcAft>
              <a:buClr>
                <a:schemeClr val="dk1"/>
              </a:buClr>
              <a:buSzPts val="2000"/>
              <a:buFont typeface="Arial"/>
              <a:buChar char="–"/>
              <a:defRPr sz="2000"/>
            </a:lvl2pPr>
            <a:lvl3pPr indent="-342900" lvl="2" marL="1371600" rtl="0" algn="l">
              <a:lnSpc>
                <a:spcPct val="90000"/>
              </a:lnSpc>
              <a:spcBef>
                <a:spcPts val="540"/>
              </a:spcBef>
              <a:spcAft>
                <a:spcPts val="0"/>
              </a:spcAft>
              <a:buClr>
                <a:schemeClr val="dk1"/>
              </a:buClr>
              <a:buSzPts val="1800"/>
              <a:buFont typeface="Arial"/>
              <a:buChar char="»"/>
              <a:defRPr sz="1800"/>
            </a:lvl3pPr>
            <a:lvl4pPr indent="-330200" lvl="3" marL="1828800" rtl="0" algn="l">
              <a:lnSpc>
                <a:spcPct val="90000"/>
              </a:lnSpc>
              <a:spcBef>
                <a:spcPts val="480"/>
              </a:spcBef>
              <a:spcAft>
                <a:spcPts val="0"/>
              </a:spcAft>
              <a:buClr>
                <a:schemeClr val="dk1"/>
              </a:buClr>
              <a:buSzPts val="1600"/>
              <a:buFont typeface="Arial"/>
              <a:buChar char="•"/>
              <a:defRPr sz="1600"/>
            </a:lvl4pPr>
            <a:lvl5pPr indent="-330200" lvl="4" marL="2286000" rtl="0" algn="l">
              <a:lnSpc>
                <a:spcPct val="90000"/>
              </a:lnSpc>
              <a:spcBef>
                <a:spcPts val="480"/>
              </a:spcBef>
              <a:spcAft>
                <a:spcPts val="0"/>
              </a:spcAft>
              <a:buClr>
                <a:schemeClr val="dk1"/>
              </a:buClr>
              <a:buSzPts val="1600"/>
              <a:buFont typeface="Arial"/>
              <a:buChar char="–"/>
              <a:defRPr sz="1600"/>
            </a:lvl5pPr>
            <a:lvl6pPr indent="-330200" lvl="5" marL="2743200" rtl="0" algn="l">
              <a:lnSpc>
                <a:spcPct val="90000"/>
              </a:lnSpc>
              <a:spcBef>
                <a:spcPts val="480"/>
              </a:spcBef>
              <a:spcAft>
                <a:spcPts val="0"/>
              </a:spcAft>
              <a:buClr>
                <a:schemeClr val="dk1"/>
              </a:buClr>
              <a:buSzPts val="1600"/>
              <a:buFont typeface="Arial"/>
              <a:buChar char="–"/>
              <a:defRPr sz="1600"/>
            </a:lvl6pPr>
            <a:lvl7pPr indent="-330200" lvl="6" marL="3200400" rtl="0" algn="l">
              <a:lnSpc>
                <a:spcPct val="90000"/>
              </a:lnSpc>
              <a:spcBef>
                <a:spcPts val="480"/>
              </a:spcBef>
              <a:spcAft>
                <a:spcPts val="0"/>
              </a:spcAft>
              <a:buClr>
                <a:schemeClr val="dk1"/>
              </a:buClr>
              <a:buSzPts val="1600"/>
              <a:buFont typeface="Arial"/>
              <a:buChar char="–"/>
              <a:defRPr sz="1600"/>
            </a:lvl7pPr>
            <a:lvl8pPr indent="-330200" lvl="7" marL="3657600" rtl="0" algn="l">
              <a:lnSpc>
                <a:spcPct val="90000"/>
              </a:lnSpc>
              <a:spcBef>
                <a:spcPts val="480"/>
              </a:spcBef>
              <a:spcAft>
                <a:spcPts val="0"/>
              </a:spcAft>
              <a:buClr>
                <a:schemeClr val="dk1"/>
              </a:buClr>
              <a:buSzPts val="1600"/>
              <a:buFont typeface="Arial"/>
              <a:buChar char="–"/>
              <a:defRPr sz="1600"/>
            </a:lvl8pPr>
            <a:lvl9pPr indent="-330200" lvl="8" marL="4114800" rtl="0" algn="l">
              <a:lnSpc>
                <a:spcPct val="90000"/>
              </a:lnSpc>
              <a:spcBef>
                <a:spcPts val="480"/>
              </a:spcBef>
              <a:spcAft>
                <a:spcPts val="0"/>
              </a:spcAft>
              <a:buClr>
                <a:schemeClr val="dk1"/>
              </a:buClr>
              <a:buSzPts val="1600"/>
              <a:buFont typeface="Arial"/>
              <a:buChar char="–"/>
              <a:defRPr sz="1600"/>
            </a:lvl9pPr>
          </a:lstStyle>
          <a:p/>
        </p:txBody>
      </p:sp>
      <p:sp>
        <p:nvSpPr>
          <p:cNvPr id="125" name="Google Shape;125;p23"/>
          <p:cNvSpPr txBox="1"/>
          <p:nvPr>
            <p:ph idx="3" type="body"/>
          </p:nvPr>
        </p:nvSpPr>
        <p:spPr>
          <a:xfrm>
            <a:off x="4645270" y="1535113"/>
            <a:ext cx="4041600" cy="639900"/>
          </a:xfrm>
          <a:prstGeom prst="rect">
            <a:avLst/>
          </a:prstGeom>
          <a:noFill/>
          <a:ln>
            <a:noFill/>
          </a:ln>
        </p:spPr>
        <p:txBody>
          <a:bodyPr anchorCtr="0" anchor="b" bIns="44450" lIns="90475" spcFirstLastPara="1" rIns="90475" wrap="square" tIns="44450">
            <a:noAutofit/>
          </a:bodyPr>
          <a:lstStyle>
            <a:lvl1pPr indent="-228600" lvl="0" marL="457200" rtl="0" algn="l">
              <a:lnSpc>
                <a:spcPct val="90000"/>
              </a:lnSpc>
              <a:spcBef>
                <a:spcPts val="720"/>
              </a:spcBef>
              <a:spcAft>
                <a:spcPts val="0"/>
              </a:spcAft>
              <a:buClr>
                <a:schemeClr val="dk1"/>
              </a:buClr>
              <a:buSzPts val="2400"/>
              <a:buFont typeface="Arial"/>
              <a:buNone/>
              <a:defRPr b="1" sz="2400"/>
            </a:lvl1pPr>
            <a:lvl2pPr indent="-228600" lvl="1" marL="914400" rtl="0" algn="l">
              <a:lnSpc>
                <a:spcPct val="90000"/>
              </a:lnSpc>
              <a:spcBef>
                <a:spcPts val="600"/>
              </a:spcBef>
              <a:spcAft>
                <a:spcPts val="0"/>
              </a:spcAft>
              <a:buClr>
                <a:schemeClr val="dk1"/>
              </a:buClr>
              <a:buSzPts val="2000"/>
              <a:buFont typeface="Arial"/>
              <a:buNone/>
              <a:defRPr b="1" sz="2000"/>
            </a:lvl2pPr>
            <a:lvl3pPr indent="-228600" lvl="2" marL="1371600" rtl="0" algn="l">
              <a:lnSpc>
                <a:spcPct val="90000"/>
              </a:lnSpc>
              <a:spcBef>
                <a:spcPts val="540"/>
              </a:spcBef>
              <a:spcAft>
                <a:spcPts val="0"/>
              </a:spcAft>
              <a:buClr>
                <a:schemeClr val="dk1"/>
              </a:buClr>
              <a:buSzPts val="1800"/>
              <a:buFont typeface="Arial"/>
              <a:buNone/>
              <a:defRPr b="1" sz="1800"/>
            </a:lvl3pPr>
            <a:lvl4pPr indent="-228600" lvl="3" marL="1828800" rtl="0" algn="l">
              <a:lnSpc>
                <a:spcPct val="90000"/>
              </a:lnSpc>
              <a:spcBef>
                <a:spcPts val="480"/>
              </a:spcBef>
              <a:spcAft>
                <a:spcPts val="0"/>
              </a:spcAft>
              <a:buClr>
                <a:schemeClr val="dk1"/>
              </a:buClr>
              <a:buSzPts val="1600"/>
              <a:buFont typeface="Arial"/>
              <a:buNone/>
              <a:defRPr b="1" sz="1600"/>
            </a:lvl4pPr>
            <a:lvl5pPr indent="-228600" lvl="4" marL="2286000" rtl="0" algn="l">
              <a:lnSpc>
                <a:spcPct val="90000"/>
              </a:lnSpc>
              <a:spcBef>
                <a:spcPts val="480"/>
              </a:spcBef>
              <a:spcAft>
                <a:spcPts val="0"/>
              </a:spcAft>
              <a:buClr>
                <a:schemeClr val="dk1"/>
              </a:buClr>
              <a:buSzPts val="1600"/>
              <a:buFont typeface="Arial"/>
              <a:buNone/>
              <a:defRPr b="1" sz="1600"/>
            </a:lvl5pPr>
            <a:lvl6pPr indent="-228600" lvl="5" marL="2743200" rtl="0" algn="l">
              <a:lnSpc>
                <a:spcPct val="90000"/>
              </a:lnSpc>
              <a:spcBef>
                <a:spcPts val="480"/>
              </a:spcBef>
              <a:spcAft>
                <a:spcPts val="0"/>
              </a:spcAft>
              <a:buClr>
                <a:schemeClr val="dk1"/>
              </a:buClr>
              <a:buSzPts val="1600"/>
              <a:buFont typeface="Arial"/>
              <a:buNone/>
              <a:defRPr b="1" sz="1600"/>
            </a:lvl6pPr>
            <a:lvl7pPr indent="-228600" lvl="6" marL="3200400" rtl="0" algn="l">
              <a:lnSpc>
                <a:spcPct val="90000"/>
              </a:lnSpc>
              <a:spcBef>
                <a:spcPts val="480"/>
              </a:spcBef>
              <a:spcAft>
                <a:spcPts val="0"/>
              </a:spcAft>
              <a:buClr>
                <a:schemeClr val="dk1"/>
              </a:buClr>
              <a:buSzPts val="1600"/>
              <a:buFont typeface="Arial"/>
              <a:buNone/>
              <a:defRPr b="1" sz="1600"/>
            </a:lvl7pPr>
            <a:lvl8pPr indent="-228600" lvl="7" marL="3657600" rtl="0" algn="l">
              <a:lnSpc>
                <a:spcPct val="90000"/>
              </a:lnSpc>
              <a:spcBef>
                <a:spcPts val="480"/>
              </a:spcBef>
              <a:spcAft>
                <a:spcPts val="0"/>
              </a:spcAft>
              <a:buClr>
                <a:schemeClr val="dk1"/>
              </a:buClr>
              <a:buSzPts val="1600"/>
              <a:buFont typeface="Arial"/>
              <a:buNone/>
              <a:defRPr b="1" sz="1600"/>
            </a:lvl8pPr>
            <a:lvl9pPr indent="-228600" lvl="8" marL="4114800" rtl="0" algn="l">
              <a:lnSpc>
                <a:spcPct val="90000"/>
              </a:lnSpc>
              <a:spcBef>
                <a:spcPts val="480"/>
              </a:spcBef>
              <a:spcAft>
                <a:spcPts val="0"/>
              </a:spcAft>
              <a:buClr>
                <a:schemeClr val="dk1"/>
              </a:buClr>
              <a:buSzPts val="1600"/>
              <a:buFont typeface="Arial"/>
              <a:buNone/>
              <a:defRPr b="1" sz="1600"/>
            </a:lvl9pPr>
          </a:lstStyle>
          <a:p/>
        </p:txBody>
      </p:sp>
      <p:sp>
        <p:nvSpPr>
          <p:cNvPr id="126" name="Google Shape;126;p23"/>
          <p:cNvSpPr txBox="1"/>
          <p:nvPr>
            <p:ph idx="4" type="body"/>
          </p:nvPr>
        </p:nvSpPr>
        <p:spPr>
          <a:xfrm>
            <a:off x="4645270" y="2174875"/>
            <a:ext cx="4041600" cy="3951300"/>
          </a:xfrm>
          <a:prstGeom prst="rect">
            <a:avLst/>
          </a:prstGeom>
          <a:noFill/>
          <a:ln>
            <a:noFill/>
          </a:ln>
        </p:spPr>
        <p:txBody>
          <a:bodyPr anchorCtr="0" anchor="t" bIns="44450" lIns="90475" spcFirstLastPara="1" rIns="90475" wrap="square" tIns="44450">
            <a:noAutofit/>
          </a:bodyPr>
          <a:lstStyle>
            <a:lvl1pPr indent="-381000" lvl="0" marL="457200" rtl="0" algn="l">
              <a:lnSpc>
                <a:spcPct val="90000"/>
              </a:lnSpc>
              <a:spcBef>
                <a:spcPts val="720"/>
              </a:spcBef>
              <a:spcAft>
                <a:spcPts val="0"/>
              </a:spcAft>
              <a:buClr>
                <a:schemeClr val="dk1"/>
              </a:buClr>
              <a:buSzPts val="2400"/>
              <a:buFont typeface="Arial"/>
              <a:buChar char="•"/>
              <a:defRPr sz="2400"/>
            </a:lvl1pPr>
            <a:lvl2pPr indent="-355600" lvl="1" marL="914400" rtl="0" algn="l">
              <a:lnSpc>
                <a:spcPct val="90000"/>
              </a:lnSpc>
              <a:spcBef>
                <a:spcPts val="600"/>
              </a:spcBef>
              <a:spcAft>
                <a:spcPts val="0"/>
              </a:spcAft>
              <a:buClr>
                <a:schemeClr val="dk1"/>
              </a:buClr>
              <a:buSzPts val="2000"/>
              <a:buFont typeface="Arial"/>
              <a:buChar char="–"/>
              <a:defRPr sz="2000"/>
            </a:lvl2pPr>
            <a:lvl3pPr indent="-342900" lvl="2" marL="1371600" rtl="0" algn="l">
              <a:lnSpc>
                <a:spcPct val="90000"/>
              </a:lnSpc>
              <a:spcBef>
                <a:spcPts val="540"/>
              </a:spcBef>
              <a:spcAft>
                <a:spcPts val="0"/>
              </a:spcAft>
              <a:buClr>
                <a:schemeClr val="dk1"/>
              </a:buClr>
              <a:buSzPts val="1800"/>
              <a:buFont typeface="Arial"/>
              <a:buChar char="»"/>
              <a:defRPr sz="1800"/>
            </a:lvl3pPr>
            <a:lvl4pPr indent="-330200" lvl="3" marL="1828800" rtl="0" algn="l">
              <a:lnSpc>
                <a:spcPct val="90000"/>
              </a:lnSpc>
              <a:spcBef>
                <a:spcPts val="480"/>
              </a:spcBef>
              <a:spcAft>
                <a:spcPts val="0"/>
              </a:spcAft>
              <a:buClr>
                <a:schemeClr val="dk1"/>
              </a:buClr>
              <a:buSzPts val="1600"/>
              <a:buFont typeface="Arial"/>
              <a:buChar char="•"/>
              <a:defRPr sz="1600"/>
            </a:lvl4pPr>
            <a:lvl5pPr indent="-330200" lvl="4" marL="2286000" rtl="0" algn="l">
              <a:lnSpc>
                <a:spcPct val="90000"/>
              </a:lnSpc>
              <a:spcBef>
                <a:spcPts val="480"/>
              </a:spcBef>
              <a:spcAft>
                <a:spcPts val="0"/>
              </a:spcAft>
              <a:buClr>
                <a:schemeClr val="dk1"/>
              </a:buClr>
              <a:buSzPts val="1600"/>
              <a:buFont typeface="Arial"/>
              <a:buChar char="–"/>
              <a:defRPr sz="1600"/>
            </a:lvl5pPr>
            <a:lvl6pPr indent="-330200" lvl="5" marL="2743200" rtl="0" algn="l">
              <a:lnSpc>
                <a:spcPct val="90000"/>
              </a:lnSpc>
              <a:spcBef>
                <a:spcPts val="480"/>
              </a:spcBef>
              <a:spcAft>
                <a:spcPts val="0"/>
              </a:spcAft>
              <a:buClr>
                <a:schemeClr val="dk1"/>
              </a:buClr>
              <a:buSzPts val="1600"/>
              <a:buFont typeface="Arial"/>
              <a:buChar char="–"/>
              <a:defRPr sz="1600"/>
            </a:lvl6pPr>
            <a:lvl7pPr indent="-330200" lvl="6" marL="3200400" rtl="0" algn="l">
              <a:lnSpc>
                <a:spcPct val="90000"/>
              </a:lnSpc>
              <a:spcBef>
                <a:spcPts val="480"/>
              </a:spcBef>
              <a:spcAft>
                <a:spcPts val="0"/>
              </a:spcAft>
              <a:buClr>
                <a:schemeClr val="dk1"/>
              </a:buClr>
              <a:buSzPts val="1600"/>
              <a:buFont typeface="Arial"/>
              <a:buChar char="–"/>
              <a:defRPr sz="1600"/>
            </a:lvl7pPr>
            <a:lvl8pPr indent="-330200" lvl="7" marL="3657600" rtl="0" algn="l">
              <a:lnSpc>
                <a:spcPct val="90000"/>
              </a:lnSpc>
              <a:spcBef>
                <a:spcPts val="480"/>
              </a:spcBef>
              <a:spcAft>
                <a:spcPts val="0"/>
              </a:spcAft>
              <a:buClr>
                <a:schemeClr val="dk1"/>
              </a:buClr>
              <a:buSzPts val="1600"/>
              <a:buFont typeface="Arial"/>
              <a:buChar char="–"/>
              <a:defRPr sz="1600"/>
            </a:lvl8pPr>
            <a:lvl9pPr indent="-330200" lvl="8" marL="4114800" rtl="0" algn="l">
              <a:lnSpc>
                <a:spcPct val="90000"/>
              </a:lnSpc>
              <a:spcBef>
                <a:spcPts val="480"/>
              </a:spcBef>
              <a:spcAft>
                <a:spcPts val="0"/>
              </a:spcAft>
              <a:buClr>
                <a:schemeClr val="dk1"/>
              </a:buClr>
              <a:buSzPts val="1600"/>
              <a:buFont typeface="Arial"/>
              <a:buChar char="–"/>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27" name="Shape 127"/>
        <p:cNvGrpSpPr/>
        <p:nvPr/>
      </p:nvGrpSpPr>
      <p:grpSpPr>
        <a:xfrm>
          <a:off x="0" y="0"/>
          <a:ext cx="0" cy="0"/>
          <a:chOff x="0" y="0"/>
          <a:chExt cx="0" cy="0"/>
        </a:xfrm>
      </p:grpSpPr>
      <p:sp>
        <p:nvSpPr>
          <p:cNvPr id="128" name="Google Shape;128;p24"/>
          <p:cNvSpPr txBox="1"/>
          <p:nvPr>
            <p:ph type="title"/>
          </p:nvPr>
        </p:nvSpPr>
        <p:spPr>
          <a:xfrm>
            <a:off x="1266825" y="609600"/>
            <a:ext cx="6610500" cy="1143000"/>
          </a:xfrm>
          <a:prstGeom prst="rect">
            <a:avLst/>
          </a:prstGeom>
          <a:noFill/>
          <a:ln>
            <a:noFill/>
          </a:ln>
        </p:spPr>
        <p:txBody>
          <a:bodyPr anchorCtr="0" anchor="ctr" bIns="44450" lIns="90475" spcFirstLastPara="1" rIns="90475" wrap="square" tIns="44450">
            <a:noAutofit/>
          </a:bodyPr>
          <a:lstStyle>
            <a:lvl1pPr lvl="0" rtl="0" algn="ctr">
              <a:lnSpc>
                <a:spcPct val="90000"/>
              </a:lnSpc>
              <a:spcBef>
                <a:spcPts val="0"/>
              </a:spcBef>
              <a:spcAft>
                <a:spcPts val="0"/>
              </a:spcAft>
              <a:buSzPts val="1400"/>
              <a:buNone/>
              <a:defRPr/>
            </a:lvl1pPr>
            <a:lvl2pPr lvl="1" rtl="0" algn="ctr">
              <a:lnSpc>
                <a:spcPct val="90000"/>
              </a:lnSpc>
              <a:spcBef>
                <a:spcPts val="0"/>
              </a:spcBef>
              <a:spcAft>
                <a:spcPts val="0"/>
              </a:spcAft>
              <a:buSzPts val="1400"/>
              <a:buNone/>
              <a:defRPr/>
            </a:lvl2pPr>
            <a:lvl3pPr lvl="2" rtl="0" algn="ctr">
              <a:lnSpc>
                <a:spcPct val="90000"/>
              </a:lnSpc>
              <a:spcBef>
                <a:spcPts val="0"/>
              </a:spcBef>
              <a:spcAft>
                <a:spcPts val="0"/>
              </a:spcAft>
              <a:buSzPts val="1400"/>
              <a:buNone/>
              <a:defRPr/>
            </a:lvl3pPr>
            <a:lvl4pPr lvl="3" rtl="0" algn="ctr">
              <a:lnSpc>
                <a:spcPct val="90000"/>
              </a:lnSpc>
              <a:spcBef>
                <a:spcPts val="0"/>
              </a:spcBef>
              <a:spcAft>
                <a:spcPts val="0"/>
              </a:spcAft>
              <a:buSzPts val="1400"/>
              <a:buNone/>
              <a:defRPr/>
            </a:lvl4pPr>
            <a:lvl5pPr lvl="4" rtl="0" algn="ctr">
              <a:lnSpc>
                <a:spcPct val="90000"/>
              </a:lnSpc>
              <a:spcBef>
                <a:spcPts val="0"/>
              </a:spcBef>
              <a:spcAft>
                <a:spcPts val="0"/>
              </a:spcAft>
              <a:buSzPts val="1400"/>
              <a:buNone/>
              <a:defRPr/>
            </a:lvl5pPr>
            <a:lvl6pPr lvl="5" rtl="0" algn="ctr">
              <a:lnSpc>
                <a:spcPct val="90000"/>
              </a:lnSpc>
              <a:spcBef>
                <a:spcPts val="0"/>
              </a:spcBef>
              <a:spcAft>
                <a:spcPts val="0"/>
              </a:spcAft>
              <a:buSzPts val="1400"/>
              <a:buNone/>
              <a:defRPr/>
            </a:lvl6pPr>
            <a:lvl7pPr lvl="6" rtl="0" algn="ctr">
              <a:lnSpc>
                <a:spcPct val="90000"/>
              </a:lnSpc>
              <a:spcBef>
                <a:spcPts val="0"/>
              </a:spcBef>
              <a:spcAft>
                <a:spcPts val="0"/>
              </a:spcAft>
              <a:buSzPts val="1400"/>
              <a:buNone/>
              <a:defRPr/>
            </a:lvl7pPr>
            <a:lvl8pPr lvl="7" rtl="0" algn="ctr">
              <a:lnSpc>
                <a:spcPct val="90000"/>
              </a:lnSpc>
              <a:spcBef>
                <a:spcPts val="0"/>
              </a:spcBef>
              <a:spcAft>
                <a:spcPts val="0"/>
              </a:spcAft>
              <a:buSzPts val="1400"/>
              <a:buNone/>
              <a:defRPr/>
            </a:lvl8pPr>
            <a:lvl9pPr lvl="8" rtl="0" algn="ctr">
              <a:lnSpc>
                <a:spcPct val="90000"/>
              </a:lnSpc>
              <a:spcBef>
                <a:spcPts val="0"/>
              </a:spcBef>
              <a:spcAft>
                <a:spcPts val="0"/>
              </a:spcAft>
              <a:buSzPts val="1400"/>
              <a:buNone/>
              <a:defRPr/>
            </a:lvl9pPr>
          </a:lstStyle>
          <a:p/>
        </p:txBody>
      </p:sp>
      <p:sp>
        <p:nvSpPr>
          <p:cNvPr id="129" name="Google Shape;129;p24"/>
          <p:cNvSpPr txBox="1"/>
          <p:nvPr>
            <p:ph idx="1" type="body"/>
          </p:nvPr>
        </p:nvSpPr>
        <p:spPr>
          <a:xfrm>
            <a:off x="1266092" y="1981200"/>
            <a:ext cx="3235500" cy="4114800"/>
          </a:xfrm>
          <a:prstGeom prst="rect">
            <a:avLst/>
          </a:prstGeom>
          <a:noFill/>
          <a:ln>
            <a:noFill/>
          </a:ln>
        </p:spPr>
        <p:txBody>
          <a:bodyPr anchorCtr="0" anchor="t" bIns="44450" lIns="90475" spcFirstLastPara="1" rIns="90475" wrap="square" tIns="44450">
            <a:noAutofit/>
          </a:bodyPr>
          <a:lstStyle>
            <a:lvl1pPr indent="-406400" lvl="0" marL="457200" rtl="0" algn="l">
              <a:lnSpc>
                <a:spcPct val="90000"/>
              </a:lnSpc>
              <a:spcBef>
                <a:spcPts val="840"/>
              </a:spcBef>
              <a:spcAft>
                <a:spcPts val="0"/>
              </a:spcAft>
              <a:buClr>
                <a:schemeClr val="dk1"/>
              </a:buClr>
              <a:buSzPts val="2800"/>
              <a:buFont typeface="Arial"/>
              <a:buChar char="•"/>
              <a:defRPr sz="2800"/>
            </a:lvl1pPr>
            <a:lvl2pPr indent="-381000" lvl="1" marL="914400" rtl="0" algn="l">
              <a:lnSpc>
                <a:spcPct val="90000"/>
              </a:lnSpc>
              <a:spcBef>
                <a:spcPts val="720"/>
              </a:spcBef>
              <a:spcAft>
                <a:spcPts val="0"/>
              </a:spcAft>
              <a:buClr>
                <a:schemeClr val="dk1"/>
              </a:buClr>
              <a:buSzPts val="2400"/>
              <a:buFont typeface="Arial"/>
              <a:buChar char="–"/>
              <a:defRPr sz="2400"/>
            </a:lvl2pPr>
            <a:lvl3pPr indent="-355600" lvl="2" marL="1371600" rtl="0" algn="l">
              <a:lnSpc>
                <a:spcPct val="90000"/>
              </a:lnSpc>
              <a:spcBef>
                <a:spcPts val="600"/>
              </a:spcBef>
              <a:spcAft>
                <a:spcPts val="0"/>
              </a:spcAft>
              <a:buClr>
                <a:schemeClr val="dk1"/>
              </a:buClr>
              <a:buSzPts val="2000"/>
              <a:buFont typeface="Arial"/>
              <a:buChar char="»"/>
              <a:defRPr sz="2000"/>
            </a:lvl3pPr>
            <a:lvl4pPr indent="-342900" lvl="3" marL="1828800" rtl="0" algn="l">
              <a:lnSpc>
                <a:spcPct val="90000"/>
              </a:lnSpc>
              <a:spcBef>
                <a:spcPts val="540"/>
              </a:spcBef>
              <a:spcAft>
                <a:spcPts val="0"/>
              </a:spcAft>
              <a:buClr>
                <a:schemeClr val="dk1"/>
              </a:buClr>
              <a:buSzPts val="1800"/>
              <a:buFont typeface="Arial"/>
              <a:buChar char="•"/>
              <a:defRPr sz="1800"/>
            </a:lvl4pPr>
            <a:lvl5pPr indent="-342900" lvl="4" marL="2286000" rtl="0" algn="l">
              <a:lnSpc>
                <a:spcPct val="90000"/>
              </a:lnSpc>
              <a:spcBef>
                <a:spcPts val="540"/>
              </a:spcBef>
              <a:spcAft>
                <a:spcPts val="0"/>
              </a:spcAft>
              <a:buClr>
                <a:schemeClr val="dk1"/>
              </a:buClr>
              <a:buSzPts val="1800"/>
              <a:buFont typeface="Arial"/>
              <a:buChar char="–"/>
              <a:defRPr sz="1800"/>
            </a:lvl5pPr>
            <a:lvl6pPr indent="-342900" lvl="5" marL="2743200" rtl="0" algn="l">
              <a:lnSpc>
                <a:spcPct val="90000"/>
              </a:lnSpc>
              <a:spcBef>
                <a:spcPts val="540"/>
              </a:spcBef>
              <a:spcAft>
                <a:spcPts val="0"/>
              </a:spcAft>
              <a:buClr>
                <a:schemeClr val="dk1"/>
              </a:buClr>
              <a:buSzPts val="1800"/>
              <a:buFont typeface="Arial"/>
              <a:buChar char="–"/>
              <a:defRPr sz="1800"/>
            </a:lvl6pPr>
            <a:lvl7pPr indent="-342900" lvl="6" marL="3200400" rtl="0" algn="l">
              <a:lnSpc>
                <a:spcPct val="90000"/>
              </a:lnSpc>
              <a:spcBef>
                <a:spcPts val="540"/>
              </a:spcBef>
              <a:spcAft>
                <a:spcPts val="0"/>
              </a:spcAft>
              <a:buClr>
                <a:schemeClr val="dk1"/>
              </a:buClr>
              <a:buSzPts val="1800"/>
              <a:buFont typeface="Arial"/>
              <a:buChar char="–"/>
              <a:defRPr sz="1800"/>
            </a:lvl7pPr>
            <a:lvl8pPr indent="-342900" lvl="7" marL="3657600" rtl="0" algn="l">
              <a:lnSpc>
                <a:spcPct val="90000"/>
              </a:lnSpc>
              <a:spcBef>
                <a:spcPts val="540"/>
              </a:spcBef>
              <a:spcAft>
                <a:spcPts val="0"/>
              </a:spcAft>
              <a:buClr>
                <a:schemeClr val="dk1"/>
              </a:buClr>
              <a:buSzPts val="1800"/>
              <a:buFont typeface="Arial"/>
              <a:buChar char="–"/>
              <a:defRPr sz="1800"/>
            </a:lvl8pPr>
            <a:lvl9pPr indent="-342900" lvl="8" marL="4114800" rtl="0" algn="l">
              <a:lnSpc>
                <a:spcPct val="90000"/>
              </a:lnSpc>
              <a:spcBef>
                <a:spcPts val="540"/>
              </a:spcBef>
              <a:spcAft>
                <a:spcPts val="0"/>
              </a:spcAft>
              <a:buClr>
                <a:schemeClr val="dk1"/>
              </a:buClr>
              <a:buSzPts val="1800"/>
              <a:buFont typeface="Arial"/>
              <a:buChar char="–"/>
              <a:defRPr sz="1800"/>
            </a:lvl9pPr>
          </a:lstStyle>
          <a:p/>
        </p:txBody>
      </p:sp>
      <p:sp>
        <p:nvSpPr>
          <p:cNvPr id="130" name="Google Shape;130;p24"/>
          <p:cNvSpPr txBox="1"/>
          <p:nvPr>
            <p:ph idx="2" type="body"/>
          </p:nvPr>
        </p:nvSpPr>
        <p:spPr>
          <a:xfrm>
            <a:off x="4642339" y="1981200"/>
            <a:ext cx="3235500" cy="4114800"/>
          </a:xfrm>
          <a:prstGeom prst="rect">
            <a:avLst/>
          </a:prstGeom>
          <a:noFill/>
          <a:ln>
            <a:noFill/>
          </a:ln>
        </p:spPr>
        <p:txBody>
          <a:bodyPr anchorCtr="0" anchor="t" bIns="44450" lIns="90475" spcFirstLastPara="1" rIns="90475" wrap="square" tIns="44450">
            <a:noAutofit/>
          </a:bodyPr>
          <a:lstStyle>
            <a:lvl1pPr indent="-406400" lvl="0" marL="457200" rtl="0" algn="l">
              <a:lnSpc>
                <a:spcPct val="90000"/>
              </a:lnSpc>
              <a:spcBef>
                <a:spcPts val="840"/>
              </a:spcBef>
              <a:spcAft>
                <a:spcPts val="0"/>
              </a:spcAft>
              <a:buClr>
                <a:schemeClr val="dk1"/>
              </a:buClr>
              <a:buSzPts val="2800"/>
              <a:buFont typeface="Arial"/>
              <a:buChar char="•"/>
              <a:defRPr sz="2800"/>
            </a:lvl1pPr>
            <a:lvl2pPr indent="-381000" lvl="1" marL="914400" rtl="0" algn="l">
              <a:lnSpc>
                <a:spcPct val="90000"/>
              </a:lnSpc>
              <a:spcBef>
                <a:spcPts val="720"/>
              </a:spcBef>
              <a:spcAft>
                <a:spcPts val="0"/>
              </a:spcAft>
              <a:buClr>
                <a:schemeClr val="dk1"/>
              </a:buClr>
              <a:buSzPts val="2400"/>
              <a:buFont typeface="Arial"/>
              <a:buChar char="–"/>
              <a:defRPr sz="2400"/>
            </a:lvl2pPr>
            <a:lvl3pPr indent="-355600" lvl="2" marL="1371600" rtl="0" algn="l">
              <a:lnSpc>
                <a:spcPct val="90000"/>
              </a:lnSpc>
              <a:spcBef>
                <a:spcPts val="600"/>
              </a:spcBef>
              <a:spcAft>
                <a:spcPts val="0"/>
              </a:spcAft>
              <a:buClr>
                <a:schemeClr val="dk1"/>
              </a:buClr>
              <a:buSzPts val="2000"/>
              <a:buFont typeface="Arial"/>
              <a:buChar char="»"/>
              <a:defRPr sz="2000"/>
            </a:lvl3pPr>
            <a:lvl4pPr indent="-342900" lvl="3" marL="1828800" rtl="0" algn="l">
              <a:lnSpc>
                <a:spcPct val="90000"/>
              </a:lnSpc>
              <a:spcBef>
                <a:spcPts val="540"/>
              </a:spcBef>
              <a:spcAft>
                <a:spcPts val="0"/>
              </a:spcAft>
              <a:buClr>
                <a:schemeClr val="dk1"/>
              </a:buClr>
              <a:buSzPts val="1800"/>
              <a:buFont typeface="Arial"/>
              <a:buChar char="•"/>
              <a:defRPr sz="1800"/>
            </a:lvl4pPr>
            <a:lvl5pPr indent="-342900" lvl="4" marL="2286000" rtl="0" algn="l">
              <a:lnSpc>
                <a:spcPct val="90000"/>
              </a:lnSpc>
              <a:spcBef>
                <a:spcPts val="540"/>
              </a:spcBef>
              <a:spcAft>
                <a:spcPts val="0"/>
              </a:spcAft>
              <a:buClr>
                <a:schemeClr val="dk1"/>
              </a:buClr>
              <a:buSzPts val="1800"/>
              <a:buFont typeface="Arial"/>
              <a:buChar char="–"/>
              <a:defRPr sz="1800"/>
            </a:lvl5pPr>
            <a:lvl6pPr indent="-342900" lvl="5" marL="2743200" rtl="0" algn="l">
              <a:lnSpc>
                <a:spcPct val="90000"/>
              </a:lnSpc>
              <a:spcBef>
                <a:spcPts val="540"/>
              </a:spcBef>
              <a:spcAft>
                <a:spcPts val="0"/>
              </a:spcAft>
              <a:buClr>
                <a:schemeClr val="dk1"/>
              </a:buClr>
              <a:buSzPts val="1800"/>
              <a:buFont typeface="Arial"/>
              <a:buChar char="–"/>
              <a:defRPr sz="1800"/>
            </a:lvl6pPr>
            <a:lvl7pPr indent="-342900" lvl="6" marL="3200400" rtl="0" algn="l">
              <a:lnSpc>
                <a:spcPct val="90000"/>
              </a:lnSpc>
              <a:spcBef>
                <a:spcPts val="540"/>
              </a:spcBef>
              <a:spcAft>
                <a:spcPts val="0"/>
              </a:spcAft>
              <a:buClr>
                <a:schemeClr val="dk1"/>
              </a:buClr>
              <a:buSzPts val="1800"/>
              <a:buFont typeface="Arial"/>
              <a:buChar char="–"/>
              <a:defRPr sz="1800"/>
            </a:lvl7pPr>
            <a:lvl8pPr indent="-342900" lvl="7" marL="3657600" rtl="0" algn="l">
              <a:lnSpc>
                <a:spcPct val="90000"/>
              </a:lnSpc>
              <a:spcBef>
                <a:spcPts val="540"/>
              </a:spcBef>
              <a:spcAft>
                <a:spcPts val="0"/>
              </a:spcAft>
              <a:buClr>
                <a:schemeClr val="dk1"/>
              </a:buClr>
              <a:buSzPts val="1800"/>
              <a:buFont typeface="Arial"/>
              <a:buChar char="–"/>
              <a:defRPr sz="1800"/>
            </a:lvl8pPr>
            <a:lvl9pPr indent="-342900" lvl="8" marL="4114800" rtl="0" algn="l">
              <a:lnSpc>
                <a:spcPct val="90000"/>
              </a:lnSpc>
              <a:spcBef>
                <a:spcPts val="540"/>
              </a:spcBef>
              <a:spcAft>
                <a:spcPts val="0"/>
              </a:spcAft>
              <a:buClr>
                <a:schemeClr val="dk1"/>
              </a:buClr>
              <a:buSzPts val="1800"/>
              <a:buFont typeface="Arial"/>
              <a:buChar char="–"/>
              <a:defRPr sz="1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1" name="Shape 131"/>
        <p:cNvGrpSpPr/>
        <p:nvPr/>
      </p:nvGrpSpPr>
      <p:grpSpPr>
        <a:xfrm>
          <a:off x="0" y="0"/>
          <a:ext cx="0" cy="0"/>
          <a:chOff x="0" y="0"/>
          <a:chExt cx="0" cy="0"/>
        </a:xfrm>
      </p:grpSpPr>
      <p:sp>
        <p:nvSpPr>
          <p:cNvPr id="132" name="Google Shape;132;p25"/>
          <p:cNvSpPr txBox="1"/>
          <p:nvPr>
            <p:ph type="title"/>
          </p:nvPr>
        </p:nvSpPr>
        <p:spPr>
          <a:xfrm>
            <a:off x="722435" y="4406901"/>
            <a:ext cx="7772400" cy="1362000"/>
          </a:xfrm>
          <a:prstGeom prst="rect">
            <a:avLst/>
          </a:prstGeom>
          <a:noFill/>
          <a:ln>
            <a:noFill/>
          </a:ln>
        </p:spPr>
        <p:txBody>
          <a:bodyPr anchorCtr="0" anchor="t" bIns="44450" lIns="90475" spcFirstLastPara="1" rIns="90475" wrap="square" tIns="44450">
            <a:noAutofit/>
          </a:bodyPr>
          <a:lstStyle>
            <a:lvl1pPr lvl="0" rtl="0" algn="l">
              <a:lnSpc>
                <a:spcPct val="90000"/>
              </a:lnSpc>
              <a:spcBef>
                <a:spcPts val="0"/>
              </a:spcBef>
              <a:spcAft>
                <a:spcPts val="0"/>
              </a:spcAft>
              <a:buSzPts val="1400"/>
              <a:buNone/>
              <a:defRPr b="1" sz="4000" cap="none"/>
            </a:lvl1pPr>
            <a:lvl2pPr lvl="1" rtl="0" algn="ctr">
              <a:lnSpc>
                <a:spcPct val="90000"/>
              </a:lnSpc>
              <a:spcBef>
                <a:spcPts val="0"/>
              </a:spcBef>
              <a:spcAft>
                <a:spcPts val="0"/>
              </a:spcAft>
              <a:buSzPts val="1400"/>
              <a:buNone/>
              <a:defRPr/>
            </a:lvl2pPr>
            <a:lvl3pPr lvl="2" rtl="0" algn="ctr">
              <a:lnSpc>
                <a:spcPct val="90000"/>
              </a:lnSpc>
              <a:spcBef>
                <a:spcPts val="0"/>
              </a:spcBef>
              <a:spcAft>
                <a:spcPts val="0"/>
              </a:spcAft>
              <a:buSzPts val="1400"/>
              <a:buNone/>
              <a:defRPr/>
            </a:lvl3pPr>
            <a:lvl4pPr lvl="3" rtl="0" algn="ctr">
              <a:lnSpc>
                <a:spcPct val="90000"/>
              </a:lnSpc>
              <a:spcBef>
                <a:spcPts val="0"/>
              </a:spcBef>
              <a:spcAft>
                <a:spcPts val="0"/>
              </a:spcAft>
              <a:buSzPts val="1400"/>
              <a:buNone/>
              <a:defRPr/>
            </a:lvl4pPr>
            <a:lvl5pPr lvl="4" rtl="0" algn="ctr">
              <a:lnSpc>
                <a:spcPct val="90000"/>
              </a:lnSpc>
              <a:spcBef>
                <a:spcPts val="0"/>
              </a:spcBef>
              <a:spcAft>
                <a:spcPts val="0"/>
              </a:spcAft>
              <a:buSzPts val="1400"/>
              <a:buNone/>
              <a:defRPr/>
            </a:lvl5pPr>
            <a:lvl6pPr lvl="5" rtl="0" algn="ctr">
              <a:lnSpc>
                <a:spcPct val="90000"/>
              </a:lnSpc>
              <a:spcBef>
                <a:spcPts val="0"/>
              </a:spcBef>
              <a:spcAft>
                <a:spcPts val="0"/>
              </a:spcAft>
              <a:buSzPts val="1400"/>
              <a:buNone/>
              <a:defRPr/>
            </a:lvl6pPr>
            <a:lvl7pPr lvl="6" rtl="0" algn="ctr">
              <a:lnSpc>
                <a:spcPct val="90000"/>
              </a:lnSpc>
              <a:spcBef>
                <a:spcPts val="0"/>
              </a:spcBef>
              <a:spcAft>
                <a:spcPts val="0"/>
              </a:spcAft>
              <a:buSzPts val="1400"/>
              <a:buNone/>
              <a:defRPr/>
            </a:lvl7pPr>
            <a:lvl8pPr lvl="7" rtl="0" algn="ctr">
              <a:lnSpc>
                <a:spcPct val="90000"/>
              </a:lnSpc>
              <a:spcBef>
                <a:spcPts val="0"/>
              </a:spcBef>
              <a:spcAft>
                <a:spcPts val="0"/>
              </a:spcAft>
              <a:buSzPts val="1400"/>
              <a:buNone/>
              <a:defRPr/>
            </a:lvl8pPr>
            <a:lvl9pPr lvl="8" rtl="0" algn="ctr">
              <a:lnSpc>
                <a:spcPct val="90000"/>
              </a:lnSpc>
              <a:spcBef>
                <a:spcPts val="0"/>
              </a:spcBef>
              <a:spcAft>
                <a:spcPts val="0"/>
              </a:spcAft>
              <a:buSzPts val="1400"/>
              <a:buNone/>
              <a:defRPr/>
            </a:lvl9pPr>
          </a:lstStyle>
          <a:p/>
        </p:txBody>
      </p:sp>
      <p:sp>
        <p:nvSpPr>
          <p:cNvPr id="133" name="Google Shape;133;p25"/>
          <p:cNvSpPr txBox="1"/>
          <p:nvPr>
            <p:ph idx="1" type="body"/>
          </p:nvPr>
        </p:nvSpPr>
        <p:spPr>
          <a:xfrm>
            <a:off x="722435" y="2906713"/>
            <a:ext cx="7772400" cy="1500300"/>
          </a:xfrm>
          <a:prstGeom prst="rect">
            <a:avLst/>
          </a:prstGeom>
          <a:noFill/>
          <a:ln>
            <a:noFill/>
          </a:ln>
        </p:spPr>
        <p:txBody>
          <a:bodyPr anchorCtr="0" anchor="b" bIns="44450" lIns="90475" spcFirstLastPara="1" rIns="90475" wrap="square" tIns="44450">
            <a:noAutofit/>
          </a:bodyPr>
          <a:lstStyle>
            <a:lvl1pPr indent="-228600" lvl="0" marL="457200" rtl="0" algn="l">
              <a:lnSpc>
                <a:spcPct val="90000"/>
              </a:lnSpc>
              <a:spcBef>
                <a:spcPts val="600"/>
              </a:spcBef>
              <a:spcAft>
                <a:spcPts val="0"/>
              </a:spcAft>
              <a:buClr>
                <a:schemeClr val="dk1"/>
              </a:buClr>
              <a:buSzPts val="2000"/>
              <a:buFont typeface="Arial"/>
              <a:buNone/>
              <a:defRPr sz="2000"/>
            </a:lvl1pPr>
            <a:lvl2pPr indent="-228600" lvl="1" marL="914400" rtl="0" algn="l">
              <a:lnSpc>
                <a:spcPct val="90000"/>
              </a:lnSpc>
              <a:spcBef>
                <a:spcPts val="540"/>
              </a:spcBef>
              <a:spcAft>
                <a:spcPts val="0"/>
              </a:spcAft>
              <a:buClr>
                <a:schemeClr val="dk1"/>
              </a:buClr>
              <a:buSzPts val="1800"/>
              <a:buFont typeface="Arial"/>
              <a:buNone/>
              <a:defRPr sz="1800"/>
            </a:lvl2pPr>
            <a:lvl3pPr indent="-228600" lvl="2" marL="1371600" rtl="0" algn="l">
              <a:lnSpc>
                <a:spcPct val="90000"/>
              </a:lnSpc>
              <a:spcBef>
                <a:spcPts val="480"/>
              </a:spcBef>
              <a:spcAft>
                <a:spcPts val="0"/>
              </a:spcAft>
              <a:buClr>
                <a:schemeClr val="dk1"/>
              </a:buClr>
              <a:buSzPts val="1600"/>
              <a:buFont typeface="Arial"/>
              <a:buNone/>
              <a:defRPr sz="1600"/>
            </a:lvl3pPr>
            <a:lvl4pPr indent="-228600" lvl="3" marL="1828800" rtl="0" algn="l">
              <a:lnSpc>
                <a:spcPct val="90000"/>
              </a:lnSpc>
              <a:spcBef>
                <a:spcPts val="420"/>
              </a:spcBef>
              <a:spcAft>
                <a:spcPts val="0"/>
              </a:spcAft>
              <a:buClr>
                <a:schemeClr val="dk1"/>
              </a:buClr>
              <a:buSzPts val="1400"/>
              <a:buFont typeface="Arial"/>
              <a:buNone/>
              <a:defRPr sz="1400"/>
            </a:lvl4pPr>
            <a:lvl5pPr indent="-228600" lvl="4" marL="2286000" rtl="0" algn="l">
              <a:lnSpc>
                <a:spcPct val="90000"/>
              </a:lnSpc>
              <a:spcBef>
                <a:spcPts val="420"/>
              </a:spcBef>
              <a:spcAft>
                <a:spcPts val="0"/>
              </a:spcAft>
              <a:buClr>
                <a:schemeClr val="dk1"/>
              </a:buClr>
              <a:buSzPts val="1400"/>
              <a:buFont typeface="Arial"/>
              <a:buNone/>
              <a:defRPr sz="1400"/>
            </a:lvl5pPr>
            <a:lvl6pPr indent="-228600" lvl="5" marL="2743200" rtl="0" algn="l">
              <a:lnSpc>
                <a:spcPct val="90000"/>
              </a:lnSpc>
              <a:spcBef>
                <a:spcPts val="420"/>
              </a:spcBef>
              <a:spcAft>
                <a:spcPts val="0"/>
              </a:spcAft>
              <a:buClr>
                <a:schemeClr val="dk1"/>
              </a:buClr>
              <a:buSzPts val="1400"/>
              <a:buFont typeface="Arial"/>
              <a:buNone/>
              <a:defRPr sz="1400"/>
            </a:lvl6pPr>
            <a:lvl7pPr indent="-228600" lvl="6" marL="3200400" rtl="0" algn="l">
              <a:lnSpc>
                <a:spcPct val="90000"/>
              </a:lnSpc>
              <a:spcBef>
                <a:spcPts val="420"/>
              </a:spcBef>
              <a:spcAft>
                <a:spcPts val="0"/>
              </a:spcAft>
              <a:buClr>
                <a:schemeClr val="dk1"/>
              </a:buClr>
              <a:buSzPts val="1400"/>
              <a:buFont typeface="Arial"/>
              <a:buNone/>
              <a:defRPr sz="1400"/>
            </a:lvl7pPr>
            <a:lvl8pPr indent="-228600" lvl="7" marL="3657600" rtl="0" algn="l">
              <a:lnSpc>
                <a:spcPct val="90000"/>
              </a:lnSpc>
              <a:spcBef>
                <a:spcPts val="420"/>
              </a:spcBef>
              <a:spcAft>
                <a:spcPts val="0"/>
              </a:spcAft>
              <a:buClr>
                <a:schemeClr val="dk1"/>
              </a:buClr>
              <a:buSzPts val="1400"/>
              <a:buFont typeface="Arial"/>
              <a:buNone/>
              <a:defRPr sz="1400"/>
            </a:lvl8pPr>
            <a:lvl9pPr indent="-228600" lvl="8" marL="4114800" rtl="0" algn="l">
              <a:lnSpc>
                <a:spcPct val="90000"/>
              </a:lnSpc>
              <a:spcBef>
                <a:spcPts val="420"/>
              </a:spcBef>
              <a:spcAft>
                <a:spcPts val="0"/>
              </a:spcAft>
              <a:buClr>
                <a:schemeClr val="dk1"/>
              </a:buClr>
              <a:buSzPts val="1400"/>
              <a:buFont typeface="Arial"/>
              <a:buNone/>
              <a:defRPr sz="1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4" name="Shape 134"/>
        <p:cNvGrpSpPr/>
        <p:nvPr/>
      </p:nvGrpSpPr>
      <p:grpSpPr>
        <a:xfrm>
          <a:off x="0" y="0"/>
          <a:ext cx="0" cy="0"/>
          <a:chOff x="0" y="0"/>
          <a:chExt cx="0" cy="0"/>
        </a:xfrm>
      </p:grpSpPr>
      <p:sp>
        <p:nvSpPr>
          <p:cNvPr id="135" name="Google Shape;135;p26"/>
          <p:cNvSpPr txBox="1"/>
          <p:nvPr>
            <p:ph type="ctrTitle"/>
          </p:nvPr>
        </p:nvSpPr>
        <p:spPr>
          <a:xfrm>
            <a:off x="685800" y="2130426"/>
            <a:ext cx="7772400" cy="1470000"/>
          </a:xfrm>
          <a:prstGeom prst="rect">
            <a:avLst/>
          </a:prstGeom>
          <a:noFill/>
          <a:ln>
            <a:noFill/>
          </a:ln>
        </p:spPr>
        <p:txBody>
          <a:bodyPr anchorCtr="0" anchor="ctr" bIns="44450" lIns="90475" spcFirstLastPara="1" rIns="90475" wrap="square" tIns="44450">
            <a:noAutofit/>
          </a:bodyPr>
          <a:lstStyle>
            <a:lvl1pPr lvl="0" rtl="0" algn="ctr">
              <a:lnSpc>
                <a:spcPct val="90000"/>
              </a:lnSpc>
              <a:spcBef>
                <a:spcPts val="0"/>
              </a:spcBef>
              <a:spcAft>
                <a:spcPts val="0"/>
              </a:spcAft>
              <a:buSzPts val="1400"/>
              <a:buNone/>
              <a:defRPr/>
            </a:lvl1pPr>
            <a:lvl2pPr lvl="1" rtl="0" algn="ctr">
              <a:lnSpc>
                <a:spcPct val="90000"/>
              </a:lnSpc>
              <a:spcBef>
                <a:spcPts val="0"/>
              </a:spcBef>
              <a:spcAft>
                <a:spcPts val="0"/>
              </a:spcAft>
              <a:buSzPts val="1400"/>
              <a:buNone/>
              <a:defRPr/>
            </a:lvl2pPr>
            <a:lvl3pPr lvl="2" rtl="0" algn="ctr">
              <a:lnSpc>
                <a:spcPct val="90000"/>
              </a:lnSpc>
              <a:spcBef>
                <a:spcPts val="0"/>
              </a:spcBef>
              <a:spcAft>
                <a:spcPts val="0"/>
              </a:spcAft>
              <a:buSzPts val="1400"/>
              <a:buNone/>
              <a:defRPr/>
            </a:lvl3pPr>
            <a:lvl4pPr lvl="3" rtl="0" algn="ctr">
              <a:lnSpc>
                <a:spcPct val="90000"/>
              </a:lnSpc>
              <a:spcBef>
                <a:spcPts val="0"/>
              </a:spcBef>
              <a:spcAft>
                <a:spcPts val="0"/>
              </a:spcAft>
              <a:buSzPts val="1400"/>
              <a:buNone/>
              <a:defRPr/>
            </a:lvl4pPr>
            <a:lvl5pPr lvl="4" rtl="0" algn="ctr">
              <a:lnSpc>
                <a:spcPct val="90000"/>
              </a:lnSpc>
              <a:spcBef>
                <a:spcPts val="0"/>
              </a:spcBef>
              <a:spcAft>
                <a:spcPts val="0"/>
              </a:spcAft>
              <a:buSzPts val="1400"/>
              <a:buNone/>
              <a:defRPr/>
            </a:lvl5pPr>
            <a:lvl6pPr lvl="5" rtl="0" algn="ctr">
              <a:lnSpc>
                <a:spcPct val="90000"/>
              </a:lnSpc>
              <a:spcBef>
                <a:spcPts val="0"/>
              </a:spcBef>
              <a:spcAft>
                <a:spcPts val="0"/>
              </a:spcAft>
              <a:buSzPts val="1400"/>
              <a:buNone/>
              <a:defRPr/>
            </a:lvl6pPr>
            <a:lvl7pPr lvl="6" rtl="0" algn="ctr">
              <a:lnSpc>
                <a:spcPct val="90000"/>
              </a:lnSpc>
              <a:spcBef>
                <a:spcPts val="0"/>
              </a:spcBef>
              <a:spcAft>
                <a:spcPts val="0"/>
              </a:spcAft>
              <a:buSzPts val="1400"/>
              <a:buNone/>
              <a:defRPr/>
            </a:lvl7pPr>
            <a:lvl8pPr lvl="7" rtl="0" algn="ctr">
              <a:lnSpc>
                <a:spcPct val="90000"/>
              </a:lnSpc>
              <a:spcBef>
                <a:spcPts val="0"/>
              </a:spcBef>
              <a:spcAft>
                <a:spcPts val="0"/>
              </a:spcAft>
              <a:buSzPts val="1400"/>
              <a:buNone/>
              <a:defRPr/>
            </a:lvl8pPr>
            <a:lvl9pPr lvl="8" rtl="0" algn="ctr">
              <a:lnSpc>
                <a:spcPct val="90000"/>
              </a:lnSpc>
              <a:spcBef>
                <a:spcPts val="0"/>
              </a:spcBef>
              <a:spcAft>
                <a:spcPts val="0"/>
              </a:spcAft>
              <a:buSzPts val="1400"/>
              <a:buNone/>
              <a:defRPr/>
            </a:lvl9pPr>
          </a:lstStyle>
          <a:p/>
        </p:txBody>
      </p:sp>
      <p:sp>
        <p:nvSpPr>
          <p:cNvPr id="136" name="Google Shape;136;p26"/>
          <p:cNvSpPr txBox="1"/>
          <p:nvPr>
            <p:ph idx="1" type="subTitle"/>
          </p:nvPr>
        </p:nvSpPr>
        <p:spPr>
          <a:xfrm>
            <a:off x="1371600" y="3886200"/>
            <a:ext cx="6400800" cy="1752600"/>
          </a:xfrm>
          <a:prstGeom prst="rect">
            <a:avLst/>
          </a:prstGeom>
          <a:noFill/>
          <a:ln>
            <a:noFill/>
          </a:ln>
        </p:spPr>
        <p:txBody>
          <a:bodyPr anchorCtr="0" anchor="t" bIns="44450" lIns="90475" spcFirstLastPara="1" rIns="90475" wrap="square" tIns="44450">
            <a:noAutofit/>
          </a:bodyPr>
          <a:lstStyle>
            <a:lvl1pPr lvl="0" rtl="0" algn="ctr">
              <a:lnSpc>
                <a:spcPct val="90000"/>
              </a:lnSpc>
              <a:spcBef>
                <a:spcPts val="720"/>
              </a:spcBef>
              <a:spcAft>
                <a:spcPts val="0"/>
              </a:spcAft>
              <a:buClr>
                <a:schemeClr val="dk1"/>
              </a:buClr>
              <a:buSzPts val="2400"/>
              <a:buFont typeface="Arial"/>
              <a:buNone/>
              <a:defRPr/>
            </a:lvl1pPr>
            <a:lvl2pPr lvl="1" rtl="0" algn="ctr">
              <a:lnSpc>
                <a:spcPct val="90000"/>
              </a:lnSpc>
              <a:spcBef>
                <a:spcPts val="540"/>
              </a:spcBef>
              <a:spcAft>
                <a:spcPts val="0"/>
              </a:spcAft>
              <a:buClr>
                <a:schemeClr val="dk1"/>
              </a:buClr>
              <a:buSzPts val="1800"/>
              <a:buFont typeface="Arial"/>
              <a:buNone/>
              <a:defRPr/>
            </a:lvl2pPr>
            <a:lvl3pPr lvl="2" rtl="0" algn="ctr">
              <a:lnSpc>
                <a:spcPct val="90000"/>
              </a:lnSpc>
              <a:spcBef>
                <a:spcPts val="540"/>
              </a:spcBef>
              <a:spcAft>
                <a:spcPts val="0"/>
              </a:spcAft>
              <a:buClr>
                <a:schemeClr val="dk1"/>
              </a:buClr>
              <a:buSzPts val="1800"/>
              <a:buFont typeface="Arial"/>
              <a:buNone/>
              <a:defRPr/>
            </a:lvl3pPr>
            <a:lvl4pPr lvl="3" rtl="0" algn="ctr">
              <a:lnSpc>
                <a:spcPct val="90000"/>
              </a:lnSpc>
              <a:spcBef>
                <a:spcPts val="420"/>
              </a:spcBef>
              <a:spcAft>
                <a:spcPts val="0"/>
              </a:spcAft>
              <a:buClr>
                <a:schemeClr val="dk1"/>
              </a:buClr>
              <a:buSzPts val="1400"/>
              <a:buFont typeface="Arial"/>
              <a:buNone/>
              <a:defRPr/>
            </a:lvl4pPr>
            <a:lvl5pPr lvl="4" rtl="0" algn="ctr">
              <a:lnSpc>
                <a:spcPct val="90000"/>
              </a:lnSpc>
              <a:spcBef>
                <a:spcPts val="420"/>
              </a:spcBef>
              <a:spcAft>
                <a:spcPts val="0"/>
              </a:spcAft>
              <a:buClr>
                <a:schemeClr val="dk1"/>
              </a:buClr>
              <a:buSzPts val="1400"/>
              <a:buFont typeface="Arial"/>
              <a:buNone/>
              <a:defRPr/>
            </a:lvl5pPr>
            <a:lvl6pPr lvl="5" rtl="0" algn="ctr">
              <a:lnSpc>
                <a:spcPct val="90000"/>
              </a:lnSpc>
              <a:spcBef>
                <a:spcPts val="420"/>
              </a:spcBef>
              <a:spcAft>
                <a:spcPts val="0"/>
              </a:spcAft>
              <a:buClr>
                <a:schemeClr val="dk1"/>
              </a:buClr>
              <a:buSzPts val="1400"/>
              <a:buFont typeface="Arial"/>
              <a:buNone/>
              <a:defRPr/>
            </a:lvl6pPr>
            <a:lvl7pPr lvl="6" rtl="0" algn="ctr">
              <a:lnSpc>
                <a:spcPct val="90000"/>
              </a:lnSpc>
              <a:spcBef>
                <a:spcPts val="420"/>
              </a:spcBef>
              <a:spcAft>
                <a:spcPts val="0"/>
              </a:spcAft>
              <a:buClr>
                <a:schemeClr val="dk1"/>
              </a:buClr>
              <a:buSzPts val="1400"/>
              <a:buFont typeface="Arial"/>
              <a:buNone/>
              <a:defRPr/>
            </a:lvl7pPr>
            <a:lvl8pPr lvl="7" rtl="0" algn="ctr">
              <a:lnSpc>
                <a:spcPct val="90000"/>
              </a:lnSpc>
              <a:spcBef>
                <a:spcPts val="420"/>
              </a:spcBef>
              <a:spcAft>
                <a:spcPts val="0"/>
              </a:spcAft>
              <a:buClr>
                <a:schemeClr val="dk1"/>
              </a:buClr>
              <a:buSzPts val="1400"/>
              <a:buFont typeface="Arial"/>
              <a:buNone/>
              <a:defRPr/>
            </a:lvl8pPr>
            <a:lvl9pPr lvl="8" rtl="0" algn="ctr">
              <a:lnSpc>
                <a:spcPct val="90000"/>
              </a:lnSpc>
              <a:spcBef>
                <a:spcPts val="420"/>
              </a:spcBef>
              <a:spcAft>
                <a:spcPts val="0"/>
              </a:spcAft>
              <a:buClr>
                <a:schemeClr val="dk1"/>
              </a:buClr>
              <a:buSzPts val="1400"/>
              <a:buFont typeface="Arial"/>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3" name="Shape 143"/>
        <p:cNvGrpSpPr/>
        <p:nvPr/>
      </p:nvGrpSpPr>
      <p:grpSpPr>
        <a:xfrm>
          <a:off x="0" y="0"/>
          <a:ext cx="0" cy="0"/>
          <a:chOff x="0" y="0"/>
          <a:chExt cx="0" cy="0"/>
        </a:xfrm>
      </p:grpSpPr>
      <p:sp>
        <p:nvSpPr>
          <p:cNvPr id="144" name="Google Shape;144;p2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5" name="Google Shape;145;p2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6" name="Google Shape;146;p2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3" name="Shape 153"/>
        <p:cNvGrpSpPr/>
        <p:nvPr/>
      </p:nvGrpSpPr>
      <p:grpSpPr>
        <a:xfrm>
          <a:off x="0" y="0"/>
          <a:ext cx="0" cy="0"/>
          <a:chOff x="0" y="0"/>
          <a:chExt cx="0" cy="0"/>
        </a:xfrm>
      </p:grpSpPr>
      <p:sp>
        <p:nvSpPr>
          <p:cNvPr id="154" name="Google Shape;154;p30"/>
          <p:cNvSpPr txBox="1"/>
          <p:nvPr>
            <p:ph type="ctrTitle"/>
          </p:nvPr>
        </p:nvSpPr>
        <p:spPr>
          <a:xfrm>
            <a:off x="0" y="2514600"/>
            <a:ext cx="9144000" cy="914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sz="48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5" name="Google Shape;155;p30"/>
          <p:cNvSpPr txBox="1"/>
          <p:nvPr>
            <p:ph idx="1" type="subTitle"/>
          </p:nvPr>
        </p:nvSpPr>
        <p:spPr>
          <a:xfrm>
            <a:off x="0" y="3479800"/>
            <a:ext cx="9144000" cy="635100"/>
          </a:xfrm>
          <a:prstGeom prst="rect">
            <a:avLst/>
          </a:prstGeom>
          <a:noFill/>
          <a:ln>
            <a:noFill/>
          </a:ln>
        </p:spPr>
        <p:txBody>
          <a:bodyPr anchorCtr="0" anchor="t" bIns="45700" lIns="91425" spcFirstLastPara="1" rIns="91425" wrap="square" tIns="45700">
            <a:noAutofit/>
          </a:bodyPr>
          <a:lstStyle>
            <a:lvl1pPr lvl="0" rtl="0" algn="ctr">
              <a:spcBef>
                <a:spcPts val="640"/>
              </a:spcBef>
              <a:spcAft>
                <a:spcPts val="0"/>
              </a:spcAft>
              <a:buClr>
                <a:schemeClr val="dk1"/>
              </a:buClr>
              <a:buSzPts val="3200"/>
              <a:buFont typeface="Arial"/>
              <a:buNone/>
              <a:defRPr/>
            </a:lvl1pPr>
            <a:lvl2pPr lvl="1" rtl="0" algn="l">
              <a:spcBef>
                <a:spcPts val="360"/>
              </a:spcBef>
              <a:spcAft>
                <a:spcPts val="0"/>
              </a:spcAft>
              <a:buClr>
                <a:schemeClr val="dk1"/>
              </a:buClr>
              <a:buSzPts val="1800"/>
              <a:buChar char="•"/>
              <a:defRPr/>
            </a:lvl2pPr>
            <a:lvl3pPr lvl="2" rtl="0" algn="l">
              <a:spcBef>
                <a:spcPts val="360"/>
              </a:spcBef>
              <a:spcAft>
                <a:spcPts val="0"/>
              </a:spcAft>
              <a:buClr>
                <a:schemeClr val="dk1"/>
              </a:buClr>
              <a:buSzPts val="1800"/>
              <a:buChar char="•"/>
              <a:defRPr/>
            </a:lvl3pPr>
            <a:lvl4pPr lvl="3" rtl="0" algn="l">
              <a:spcBef>
                <a:spcPts val="360"/>
              </a:spcBef>
              <a:spcAft>
                <a:spcPts val="0"/>
              </a:spcAft>
              <a:buClr>
                <a:schemeClr val="dk1"/>
              </a:buClr>
              <a:buSzPts val="1800"/>
              <a:buChar char="•"/>
              <a:defRPr/>
            </a:lvl4pPr>
            <a:lvl5pPr lvl="4" rtl="0" algn="l">
              <a:spcBef>
                <a:spcPts val="360"/>
              </a:spcBef>
              <a:spcAft>
                <a:spcPts val="0"/>
              </a:spcAft>
              <a:buClr>
                <a:schemeClr val="dk1"/>
              </a:buClr>
              <a:buSzPts val="1800"/>
              <a:buChar char="•"/>
              <a:defRPr/>
            </a:lvl5pPr>
            <a:lvl6pPr lvl="5" rtl="0" algn="l">
              <a:spcBef>
                <a:spcPts val="360"/>
              </a:spcBef>
              <a:spcAft>
                <a:spcPts val="0"/>
              </a:spcAft>
              <a:buClr>
                <a:schemeClr val="dk1"/>
              </a:buClr>
              <a:buSzPts val="1800"/>
              <a:buChar char="•"/>
              <a:defRPr/>
            </a:lvl6pPr>
            <a:lvl7pPr lvl="6" rtl="0" algn="l">
              <a:spcBef>
                <a:spcPts val="360"/>
              </a:spcBef>
              <a:spcAft>
                <a:spcPts val="0"/>
              </a:spcAft>
              <a:buClr>
                <a:schemeClr val="dk1"/>
              </a:buClr>
              <a:buSzPts val="1800"/>
              <a:buChar char="•"/>
              <a:defRPr/>
            </a:lvl7pPr>
            <a:lvl8pPr lvl="7" rtl="0" algn="l">
              <a:spcBef>
                <a:spcPts val="360"/>
              </a:spcBef>
              <a:spcAft>
                <a:spcPts val="0"/>
              </a:spcAft>
              <a:buClr>
                <a:schemeClr val="dk1"/>
              </a:buClr>
              <a:buSzPts val="1800"/>
              <a:buChar char="•"/>
              <a:defRPr/>
            </a:lvl8pPr>
            <a:lvl9pPr lvl="8" rtl="0" algn="l">
              <a:spcBef>
                <a:spcPts val="360"/>
              </a:spcBef>
              <a:spcAft>
                <a:spcPts val="0"/>
              </a:spcAft>
              <a:buClr>
                <a:schemeClr val="dk1"/>
              </a:buClr>
              <a:buSzPts val="1800"/>
              <a:buChar char="•"/>
              <a:defRPr/>
            </a:lvl9pPr>
          </a:lstStyle>
          <a:p/>
        </p:txBody>
      </p:sp>
      <p:sp>
        <p:nvSpPr>
          <p:cNvPr id="156" name="Google Shape;156;p30"/>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7" name="Google Shape;157;p30"/>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8" name="Google Shape;158;p30"/>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5" name="Shape 165"/>
        <p:cNvGrpSpPr/>
        <p:nvPr/>
      </p:nvGrpSpPr>
      <p:grpSpPr>
        <a:xfrm>
          <a:off x="0" y="0"/>
          <a:ext cx="0" cy="0"/>
          <a:chOff x="0" y="0"/>
          <a:chExt cx="0" cy="0"/>
        </a:xfrm>
      </p:grpSpPr>
      <p:sp>
        <p:nvSpPr>
          <p:cNvPr id="166" name="Google Shape;166;p32"/>
          <p:cNvSpPr txBox="1"/>
          <p:nvPr>
            <p:ph type="ctrTitle"/>
          </p:nvPr>
        </p:nvSpPr>
        <p:spPr>
          <a:xfrm>
            <a:off x="0" y="2514600"/>
            <a:ext cx="9144000" cy="914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sz="48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7" name="Google Shape;167;p32"/>
          <p:cNvSpPr txBox="1"/>
          <p:nvPr>
            <p:ph idx="1" type="subTitle"/>
          </p:nvPr>
        </p:nvSpPr>
        <p:spPr>
          <a:xfrm>
            <a:off x="0" y="3479800"/>
            <a:ext cx="9144000" cy="635100"/>
          </a:xfrm>
          <a:prstGeom prst="rect">
            <a:avLst/>
          </a:prstGeom>
          <a:noFill/>
          <a:ln>
            <a:noFill/>
          </a:ln>
        </p:spPr>
        <p:txBody>
          <a:bodyPr anchorCtr="0" anchor="t" bIns="45700" lIns="91425" spcFirstLastPara="1" rIns="91425" wrap="square" tIns="45700">
            <a:noAutofit/>
          </a:bodyPr>
          <a:lstStyle>
            <a:lvl1pPr lvl="0" rtl="0" algn="ctr">
              <a:spcBef>
                <a:spcPts val="640"/>
              </a:spcBef>
              <a:spcAft>
                <a:spcPts val="0"/>
              </a:spcAft>
              <a:buClr>
                <a:schemeClr val="dk1"/>
              </a:buClr>
              <a:buSzPts val="3200"/>
              <a:buFont typeface="Arial"/>
              <a:buNone/>
              <a:defRPr/>
            </a:lvl1pPr>
            <a:lvl2pPr lvl="1" rtl="0" algn="l">
              <a:spcBef>
                <a:spcPts val="360"/>
              </a:spcBef>
              <a:spcAft>
                <a:spcPts val="0"/>
              </a:spcAft>
              <a:buClr>
                <a:schemeClr val="dk1"/>
              </a:buClr>
              <a:buSzPts val="1800"/>
              <a:buChar char="•"/>
              <a:defRPr/>
            </a:lvl2pPr>
            <a:lvl3pPr lvl="2" rtl="0" algn="l">
              <a:spcBef>
                <a:spcPts val="360"/>
              </a:spcBef>
              <a:spcAft>
                <a:spcPts val="0"/>
              </a:spcAft>
              <a:buClr>
                <a:schemeClr val="dk1"/>
              </a:buClr>
              <a:buSzPts val="1800"/>
              <a:buChar char="•"/>
              <a:defRPr/>
            </a:lvl3pPr>
            <a:lvl4pPr lvl="3" rtl="0" algn="l">
              <a:spcBef>
                <a:spcPts val="360"/>
              </a:spcBef>
              <a:spcAft>
                <a:spcPts val="0"/>
              </a:spcAft>
              <a:buClr>
                <a:schemeClr val="dk1"/>
              </a:buClr>
              <a:buSzPts val="1800"/>
              <a:buChar char="•"/>
              <a:defRPr/>
            </a:lvl4pPr>
            <a:lvl5pPr lvl="4" rtl="0" algn="l">
              <a:spcBef>
                <a:spcPts val="360"/>
              </a:spcBef>
              <a:spcAft>
                <a:spcPts val="0"/>
              </a:spcAft>
              <a:buClr>
                <a:schemeClr val="dk1"/>
              </a:buClr>
              <a:buSzPts val="1800"/>
              <a:buChar char="•"/>
              <a:defRPr/>
            </a:lvl5pPr>
            <a:lvl6pPr lvl="5" rtl="0" algn="l">
              <a:spcBef>
                <a:spcPts val="360"/>
              </a:spcBef>
              <a:spcAft>
                <a:spcPts val="0"/>
              </a:spcAft>
              <a:buClr>
                <a:schemeClr val="dk1"/>
              </a:buClr>
              <a:buSzPts val="1800"/>
              <a:buChar char="•"/>
              <a:defRPr/>
            </a:lvl6pPr>
            <a:lvl7pPr lvl="6" rtl="0" algn="l">
              <a:spcBef>
                <a:spcPts val="360"/>
              </a:spcBef>
              <a:spcAft>
                <a:spcPts val="0"/>
              </a:spcAft>
              <a:buClr>
                <a:schemeClr val="dk1"/>
              </a:buClr>
              <a:buSzPts val="1800"/>
              <a:buChar char="•"/>
              <a:defRPr/>
            </a:lvl7pPr>
            <a:lvl8pPr lvl="7" rtl="0" algn="l">
              <a:spcBef>
                <a:spcPts val="360"/>
              </a:spcBef>
              <a:spcAft>
                <a:spcPts val="0"/>
              </a:spcAft>
              <a:buClr>
                <a:schemeClr val="dk1"/>
              </a:buClr>
              <a:buSzPts val="1800"/>
              <a:buChar char="•"/>
              <a:defRPr/>
            </a:lvl8pPr>
            <a:lvl9pPr lvl="8" rtl="0" algn="l">
              <a:spcBef>
                <a:spcPts val="360"/>
              </a:spcBef>
              <a:spcAft>
                <a:spcPts val="0"/>
              </a:spcAft>
              <a:buClr>
                <a:schemeClr val="dk1"/>
              </a:buClr>
              <a:buSzPts val="1800"/>
              <a:buChar char="•"/>
              <a:defRPr/>
            </a:lvl9pPr>
          </a:lstStyle>
          <a:p/>
        </p:txBody>
      </p:sp>
      <p:sp>
        <p:nvSpPr>
          <p:cNvPr id="168" name="Google Shape;168;p32"/>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9" name="Google Shape;169;p32"/>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0" name="Google Shape;170;p32"/>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7" name="Shape 177"/>
        <p:cNvGrpSpPr/>
        <p:nvPr/>
      </p:nvGrpSpPr>
      <p:grpSpPr>
        <a:xfrm>
          <a:off x="0" y="0"/>
          <a:ext cx="0" cy="0"/>
          <a:chOff x="0" y="0"/>
          <a:chExt cx="0" cy="0"/>
        </a:xfrm>
      </p:grpSpPr>
      <p:sp>
        <p:nvSpPr>
          <p:cNvPr id="178" name="Google Shape;178;p34"/>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9" name="Google Shape;179;p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rtl="0" algn="ctr">
              <a:spcBef>
                <a:spcPts val="640"/>
              </a:spcBef>
              <a:spcAft>
                <a:spcPts val="0"/>
              </a:spcAft>
              <a:buClr>
                <a:schemeClr val="lt1"/>
              </a:buClr>
              <a:buSzPts val="3200"/>
              <a:buNone/>
              <a:defRPr>
                <a:solidFill>
                  <a:schemeClr val="lt1"/>
                </a:solidFill>
              </a:defRPr>
            </a:lvl1pPr>
            <a:lvl2pPr lvl="1" rtl="0" algn="ctr">
              <a:spcBef>
                <a:spcPts val="560"/>
              </a:spcBef>
              <a:spcAft>
                <a:spcPts val="0"/>
              </a:spcAft>
              <a:buClr>
                <a:schemeClr val="lt1"/>
              </a:buClr>
              <a:buSzPts val="2800"/>
              <a:buNone/>
              <a:defRPr>
                <a:solidFill>
                  <a:schemeClr val="lt1"/>
                </a:solidFill>
              </a:defRPr>
            </a:lvl2pPr>
            <a:lvl3pPr lvl="2" rtl="0" algn="ctr">
              <a:spcBef>
                <a:spcPts val="480"/>
              </a:spcBef>
              <a:spcAft>
                <a:spcPts val="0"/>
              </a:spcAft>
              <a:buClr>
                <a:schemeClr val="lt1"/>
              </a:buClr>
              <a:buSzPts val="2400"/>
              <a:buNone/>
              <a:defRPr>
                <a:solidFill>
                  <a:schemeClr val="lt1"/>
                </a:solidFill>
              </a:defRPr>
            </a:lvl3pPr>
            <a:lvl4pPr lvl="3" rtl="0" algn="ctr">
              <a:spcBef>
                <a:spcPts val="400"/>
              </a:spcBef>
              <a:spcAft>
                <a:spcPts val="0"/>
              </a:spcAft>
              <a:buClr>
                <a:schemeClr val="lt1"/>
              </a:buClr>
              <a:buSzPts val="2000"/>
              <a:buNone/>
              <a:defRPr>
                <a:solidFill>
                  <a:schemeClr val="lt1"/>
                </a:solidFill>
              </a:defRPr>
            </a:lvl4pPr>
            <a:lvl5pPr lvl="4" rtl="0" algn="ctr">
              <a:spcBef>
                <a:spcPts val="400"/>
              </a:spcBef>
              <a:spcAft>
                <a:spcPts val="0"/>
              </a:spcAft>
              <a:buClr>
                <a:schemeClr val="lt1"/>
              </a:buClr>
              <a:buSzPts val="2000"/>
              <a:buNone/>
              <a:defRPr>
                <a:solidFill>
                  <a:schemeClr val="lt1"/>
                </a:solidFill>
              </a:defRPr>
            </a:lvl5pPr>
            <a:lvl6pPr lvl="5" rtl="0" algn="ctr">
              <a:spcBef>
                <a:spcPts val="400"/>
              </a:spcBef>
              <a:spcAft>
                <a:spcPts val="0"/>
              </a:spcAft>
              <a:buClr>
                <a:schemeClr val="lt1"/>
              </a:buClr>
              <a:buSzPts val="2000"/>
              <a:buNone/>
              <a:defRPr>
                <a:solidFill>
                  <a:schemeClr val="lt1"/>
                </a:solidFill>
              </a:defRPr>
            </a:lvl6pPr>
            <a:lvl7pPr lvl="6" rtl="0" algn="ctr">
              <a:spcBef>
                <a:spcPts val="400"/>
              </a:spcBef>
              <a:spcAft>
                <a:spcPts val="0"/>
              </a:spcAft>
              <a:buClr>
                <a:schemeClr val="lt1"/>
              </a:buClr>
              <a:buSzPts val="2000"/>
              <a:buNone/>
              <a:defRPr>
                <a:solidFill>
                  <a:schemeClr val="lt1"/>
                </a:solidFill>
              </a:defRPr>
            </a:lvl7pPr>
            <a:lvl8pPr lvl="7" rtl="0" algn="ctr">
              <a:spcBef>
                <a:spcPts val="400"/>
              </a:spcBef>
              <a:spcAft>
                <a:spcPts val="0"/>
              </a:spcAft>
              <a:buClr>
                <a:schemeClr val="lt1"/>
              </a:buClr>
              <a:buSzPts val="2000"/>
              <a:buNone/>
              <a:defRPr>
                <a:solidFill>
                  <a:schemeClr val="lt1"/>
                </a:solidFill>
              </a:defRPr>
            </a:lvl8pPr>
            <a:lvl9pPr lvl="8" rtl="0" algn="ctr">
              <a:spcBef>
                <a:spcPts val="400"/>
              </a:spcBef>
              <a:spcAft>
                <a:spcPts val="0"/>
              </a:spcAft>
              <a:buClr>
                <a:schemeClr val="lt1"/>
              </a:buClr>
              <a:buSzPts val="2000"/>
              <a:buNone/>
              <a:defRPr>
                <a:solidFill>
                  <a:schemeClr val="lt1"/>
                </a:solidFill>
              </a:defRPr>
            </a:lvl9pPr>
          </a:lstStyle>
          <a:p/>
        </p:txBody>
      </p:sp>
      <p:sp>
        <p:nvSpPr>
          <p:cNvPr id="180" name="Google Shape;180;p3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FFFFFF"/>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1" name="Google Shape;181;p3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2" name="Google Shape;182;p3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89" name="Shape 189"/>
        <p:cNvGrpSpPr/>
        <p:nvPr/>
      </p:nvGrpSpPr>
      <p:grpSpPr>
        <a:xfrm>
          <a:off x="0" y="0"/>
          <a:ext cx="0" cy="0"/>
          <a:chOff x="0" y="0"/>
          <a:chExt cx="0" cy="0"/>
        </a:xfrm>
      </p:grpSpPr>
      <p:sp>
        <p:nvSpPr>
          <p:cNvPr id="190" name="Google Shape;190;p3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FFFFFF"/>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1" name="Google Shape;191;p3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2" name="Google Shape;192;p3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2 Content" type="txAndTwoObj">
  <p:cSld name="TEXT_AND_TWO_OBJECTS">
    <p:spTree>
      <p:nvGrpSpPr>
        <p:cNvPr id="25" name="Shape 25"/>
        <p:cNvGrpSpPr/>
        <p:nvPr/>
      </p:nvGrpSpPr>
      <p:grpSpPr>
        <a:xfrm>
          <a:off x="0" y="0"/>
          <a:ext cx="0" cy="0"/>
          <a:chOff x="0" y="0"/>
          <a:chExt cx="0" cy="0"/>
        </a:xfrm>
      </p:grpSpPr>
      <p:sp>
        <p:nvSpPr>
          <p:cNvPr id="26" name="Google Shape;2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 name="Google Shape;27;p4"/>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 name="Google Shape;28;p4"/>
          <p:cNvSpPr txBox="1"/>
          <p:nvPr>
            <p:ph idx="2" type="body"/>
          </p:nvPr>
        </p:nvSpPr>
        <p:spPr>
          <a:xfrm>
            <a:off x="4648200" y="1600200"/>
            <a:ext cx="4038600" cy="2186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9" name="Google Shape;29;p4"/>
          <p:cNvSpPr txBox="1"/>
          <p:nvPr>
            <p:ph idx="3" type="body"/>
          </p:nvPr>
        </p:nvSpPr>
        <p:spPr>
          <a:xfrm>
            <a:off x="4648200" y="3938588"/>
            <a:ext cx="4038600" cy="2187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0" name="Google Shape;30;p4"/>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 name="Google Shape;31;p4"/>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 name="Google Shape;32;p4"/>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199" name="Shape 199"/>
        <p:cNvGrpSpPr/>
        <p:nvPr/>
      </p:nvGrpSpPr>
      <p:grpSpPr>
        <a:xfrm>
          <a:off x="0" y="0"/>
          <a:ext cx="0" cy="0"/>
          <a:chOff x="0" y="0"/>
          <a:chExt cx="0" cy="0"/>
        </a:xfrm>
      </p:grpSpPr>
      <p:sp>
        <p:nvSpPr>
          <p:cNvPr id="200" name="Google Shape;200;p3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1" name="Google Shape;201;p38"/>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lt1"/>
              </a:buClr>
              <a:buSzPts val="1800"/>
              <a:buChar char="•"/>
              <a:defRPr/>
            </a:lvl1pPr>
            <a:lvl2pPr indent="-342900" lvl="1" marL="914400" rtl="0" algn="l">
              <a:spcBef>
                <a:spcPts val="360"/>
              </a:spcBef>
              <a:spcAft>
                <a:spcPts val="0"/>
              </a:spcAft>
              <a:buClr>
                <a:schemeClr val="lt1"/>
              </a:buClr>
              <a:buSzPts val="1800"/>
              <a:buChar char="–"/>
              <a:defRPr/>
            </a:lvl2pPr>
            <a:lvl3pPr indent="-342900" lvl="2" marL="1371600" rtl="0" algn="l">
              <a:spcBef>
                <a:spcPts val="360"/>
              </a:spcBef>
              <a:spcAft>
                <a:spcPts val="0"/>
              </a:spcAft>
              <a:buClr>
                <a:schemeClr val="lt1"/>
              </a:buClr>
              <a:buSzPts val="1800"/>
              <a:buChar char="•"/>
              <a:defRPr/>
            </a:lvl3pPr>
            <a:lvl4pPr indent="-342900" lvl="3" marL="1828800" rtl="0" algn="l">
              <a:spcBef>
                <a:spcPts val="360"/>
              </a:spcBef>
              <a:spcAft>
                <a:spcPts val="0"/>
              </a:spcAft>
              <a:buClr>
                <a:schemeClr val="lt1"/>
              </a:buClr>
              <a:buSzPts val="1800"/>
              <a:buChar char="–"/>
              <a:defRPr/>
            </a:lvl4pPr>
            <a:lvl5pPr indent="-342900" lvl="4" marL="2286000" rtl="0" algn="l">
              <a:spcBef>
                <a:spcPts val="360"/>
              </a:spcBef>
              <a:spcAft>
                <a:spcPts val="0"/>
              </a:spcAft>
              <a:buClr>
                <a:schemeClr val="lt1"/>
              </a:buClr>
              <a:buSzPts val="1800"/>
              <a:buChar char="»"/>
              <a:defRPr/>
            </a:lvl5pPr>
            <a:lvl6pPr indent="-342900" lvl="5" marL="2743200" rtl="0" algn="l">
              <a:spcBef>
                <a:spcPts val="360"/>
              </a:spcBef>
              <a:spcAft>
                <a:spcPts val="0"/>
              </a:spcAft>
              <a:buClr>
                <a:schemeClr val="lt1"/>
              </a:buClr>
              <a:buSzPts val="1800"/>
              <a:buChar char="•"/>
              <a:defRPr/>
            </a:lvl6pPr>
            <a:lvl7pPr indent="-342900" lvl="6" marL="3200400" rtl="0" algn="l">
              <a:spcBef>
                <a:spcPts val="360"/>
              </a:spcBef>
              <a:spcAft>
                <a:spcPts val="0"/>
              </a:spcAft>
              <a:buClr>
                <a:schemeClr val="lt1"/>
              </a:buClr>
              <a:buSzPts val="1800"/>
              <a:buChar char="•"/>
              <a:defRPr/>
            </a:lvl7pPr>
            <a:lvl8pPr indent="-342900" lvl="7" marL="3657600" rtl="0" algn="l">
              <a:spcBef>
                <a:spcPts val="360"/>
              </a:spcBef>
              <a:spcAft>
                <a:spcPts val="0"/>
              </a:spcAft>
              <a:buClr>
                <a:schemeClr val="lt1"/>
              </a:buClr>
              <a:buSzPts val="1800"/>
              <a:buChar char="•"/>
              <a:defRPr/>
            </a:lvl8pPr>
            <a:lvl9pPr indent="-342900" lvl="8" marL="4114800" rtl="0" algn="l">
              <a:spcBef>
                <a:spcPts val="360"/>
              </a:spcBef>
              <a:spcAft>
                <a:spcPts val="0"/>
              </a:spcAft>
              <a:buClr>
                <a:schemeClr val="lt1"/>
              </a:buClr>
              <a:buSzPts val="1800"/>
              <a:buChar char="•"/>
              <a:defRPr/>
            </a:lvl9pPr>
          </a:lstStyle>
          <a:p/>
        </p:txBody>
      </p:sp>
      <p:sp>
        <p:nvSpPr>
          <p:cNvPr id="202" name="Google Shape;202;p38"/>
          <p:cNvSpPr txBox="1"/>
          <p:nvPr>
            <p:ph idx="2" type="body"/>
          </p:nvPr>
        </p:nvSpPr>
        <p:spPr>
          <a:xfrm>
            <a:off x="4648200" y="1981200"/>
            <a:ext cx="4038600" cy="18669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lt1"/>
              </a:buClr>
              <a:buSzPts val="1800"/>
              <a:buChar char="•"/>
              <a:defRPr/>
            </a:lvl1pPr>
            <a:lvl2pPr indent="-342900" lvl="1" marL="914400" rtl="0" algn="l">
              <a:spcBef>
                <a:spcPts val="360"/>
              </a:spcBef>
              <a:spcAft>
                <a:spcPts val="0"/>
              </a:spcAft>
              <a:buClr>
                <a:schemeClr val="lt1"/>
              </a:buClr>
              <a:buSzPts val="1800"/>
              <a:buChar char="–"/>
              <a:defRPr/>
            </a:lvl2pPr>
            <a:lvl3pPr indent="-342900" lvl="2" marL="1371600" rtl="0" algn="l">
              <a:spcBef>
                <a:spcPts val="360"/>
              </a:spcBef>
              <a:spcAft>
                <a:spcPts val="0"/>
              </a:spcAft>
              <a:buClr>
                <a:schemeClr val="lt1"/>
              </a:buClr>
              <a:buSzPts val="1800"/>
              <a:buChar char="•"/>
              <a:defRPr/>
            </a:lvl3pPr>
            <a:lvl4pPr indent="-342900" lvl="3" marL="1828800" rtl="0" algn="l">
              <a:spcBef>
                <a:spcPts val="360"/>
              </a:spcBef>
              <a:spcAft>
                <a:spcPts val="0"/>
              </a:spcAft>
              <a:buClr>
                <a:schemeClr val="lt1"/>
              </a:buClr>
              <a:buSzPts val="1800"/>
              <a:buChar char="–"/>
              <a:defRPr/>
            </a:lvl4pPr>
            <a:lvl5pPr indent="-342900" lvl="4" marL="2286000" rtl="0" algn="l">
              <a:spcBef>
                <a:spcPts val="360"/>
              </a:spcBef>
              <a:spcAft>
                <a:spcPts val="0"/>
              </a:spcAft>
              <a:buClr>
                <a:schemeClr val="lt1"/>
              </a:buClr>
              <a:buSzPts val="1800"/>
              <a:buChar char="»"/>
              <a:defRPr/>
            </a:lvl5pPr>
            <a:lvl6pPr indent="-342900" lvl="5" marL="2743200" rtl="0" algn="l">
              <a:spcBef>
                <a:spcPts val="360"/>
              </a:spcBef>
              <a:spcAft>
                <a:spcPts val="0"/>
              </a:spcAft>
              <a:buClr>
                <a:schemeClr val="lt1"/>
              </a:buClr>
              <a:buSzPts val="1800"/>
              <a:buChar char="•"/>
              <a:defRPr/>
            </a:lvl6pPr>
            <a:lvl7pPr indent="-342900" lvl="6" marL="3200400" rtl="0" algn="l">
              <a:spcBef>
                <a:spcPts val="360"/>
              </a:spcBef>
              <a:spcAft>
                <a:spcPts val="0"/>
              </a:spcAft>
              <a:buClr>
                <a:schemeClr val="lt1"/>
              </a:buClr>
              <a:buSzPts val="1800"/>
              <a:buChar char="•"/>
              <a:defRPr/>
            </a:lvl7pPr>
            <a:lvl8pPr indent="-342900" lvl="7" marL="3657600" rtl="0" algn="l">
              <a:spcBef>
                <a:spcPts val="360"/>
              </a:spcBef>
              <a:spcAft>
                <a:spcPts val="0"/>
              </a:spcAft>
              <a:buClr>
                <a:schemeClr val="lt1"/>
              </a:buClr>
              <a:buSzPts val="1800"/>
              <a:buChar char="•"/>
              <a:defRPr/>
            </a:lvl8pPr>
            <a:lvl9pPr indent="-342900" lvl="8" marL="4114800" rtl="0" algn="l">
              <a:spcBef>
                <a:spcPts val="360"/>
              </a:spcBef>
              <a:spcAft>
                <a:spcPts val="0"/>
              </a:spcAft>
              <a:buClr>
                <a:schemeClr val="lt1"/>
              </a:buClr>
              <a:buSzPts val="1800"/>
              <a:buChar char="•"/>
              <a:defRPr/>
            </a:lvl9pPr>
          </a:lstStyle>
          <a:p/>
        </p:txBody>
      </p:sp>
      <p:sp>
        <p:nvSpPr>
          <p:cNvPr id="203" name="Google Shape;203;p38"/>
          <p:cNvSpPr txBox="1"/>
          <p:nvPr>
            <p:ph idx="3" type="body"/>
          </p:nvPr>
        </p:nvSpPr>
        <p:spPr>
          <a:xfrm>
            <a:off x="4648200" y="4000500"/>
            <a:ext cx="4038600" cy="18669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lt1"/>
              </a:buClr>
              <a:buSzPts val="1800"/>
              <a:buChar char="•"/>
              <a:defRPr/>
            </a:lvl1pPr>
            <a:lvl2pPr indent="-342900" lvl="1" marL="914400" rtl="0" algn="l">
              <a:spcBef>
                <a:spcPts val="360"/>
              </a:spcBef>
              <a:spcAft>
                <a:spcPts val="0"/>
              </a:spcAft>
              <a:buClr>
                <a:schemeClr val="lt1"/>
              </a:buClr>
              <a:buSzPts val="1800"/>
              <a:buChar char="–"/>
              <a:defRPr/>
            </a:lvl2pPr>
            <a:lvl3pPr indent="-342900" lvl="2" marL="1371600" rtl="0" algn="l">
              <a:spcBef>
                <a:spcPts val="360"/>
              </a:spcBef>
              <a:spcAft>
                <a:spcPts val="0"/>
              </a:spcAft>
              <a:buClr>
                <a:schemeClr val="lt1"/>
              </a:buClr>
              <a:buSzPts val="1800"/>
              <a:buChar char="•"/>
              <a:defRPr/>
            </a:lvl3pPr>
            <a:lvl4pPr indent="-342900" lvl="3" marL="1828800" rtl="0" algn="l">
              <a:spcBef>
                <a:spcPts val="360"/>
              </a:spcBef>
              <a:spcAft>
                <a:spcPts val="0"/>
              </a:spcAft>
              <a:buClr>
                <a:schemeClr val="lt1"/>
              </a:buClr>
              <a:buSzPts val="1800"/>
              <a:buChar char="–"/>
              <a:defRPr/>
            </a:lvl4pPr>
            <a:lvl5pPr indent="-342900" lvl="4" marL="2286000" rtl="0" algn="l">
              <a:spcBef>
                <a:spcPts val="360"/>
              </a:spcBef>
              <a:spcAft>
                <a:spcPts val="0"/>
              </a:spcAft>
              <a:buClr>
                <a:schemeClr val="lt1"/>
              </a:buClr>
              <a:buSzPts val="1800"/>
              <a:buChar char="»"/>
              <a:defRPr/>
            </a:lvl5pPr>
            <a:lvl6pPr indent="-342900" lvl="5" marL="2743200" rtl="0" algn="l">
              <a:spcBef>
                <a:spcPts val="360"/>
              </a:spcBef>
              <a:spcAft>
                <a:spcPts val="0"/>
              </a:spcAft>
              <a:buClr>
                <a:schemeClr val="lt1"/>
              </a:buClr>
              <a:buSzPts val="1800"/>
              <a:buChar char="•"/>
              <a:defRPr/>
            </a:lvl6pPr>
            <a:lvl7pPr indent="-342900" lvl="6" marL="3200400" rtl="0" algn="l">
              <a:spcBef>
                <a:spcPts val="360"/>
              </a:spcBef>
              <a:spcAft>
                <a:spcPts val="0"/>
              </a:spcAft>
              <a:buClr>
                <a:schemeClr val="lt1"/>
              </a:buClr>
              <a:buSzPts val="1800"/>
              <a:buChar char="•"/>
              <a:defRPr/>
            </a:lvl7pPr>
            <a:lvl8pPr indent="-342900" lvl="7" marL="3657600" rtl="0" algn="l">
              <a:spcBef>
                <a:spcPts val="360"/>
              </a:spcBef>
              <a:spcAft>
                <a:spcPts val="0"/>
              </a:spcAft>
              <a:buClr>
                <a:schemeClr val="lt1"/>
              </a:buClr>
              <a:buSzPts val="1800"/>
              <a:buChar char="•"/>
              <a:defRPr/>
            </a:lvl8pPr>
            <a:lvl9pPr indent="-342900" lvl="8" marL="4114800" rtl="0" algn="l">
              <a:spcBef>
                <a:spcPts val="360"/>
              </a:spcBef>
              <a:spcAft>
                <a:spcPts val="0"/>
              </a:spcAft>
              <a:buClr>
                <a:schemeClr val="lt1"/>
              </a:buClr>
              <a:buSzPts val="1800"/>
              <a:buChar char="•"/>
              <a:defRPr/>
            </a:lvl9pPr>
          </a:lstStyle>
          <a:p/>
        </p:txBody>
      </p:sp>
      <p:sp>
        <p:nvSpPr>
          <p:cNvPr id="204" name="Google Shape;204;p38"/>
          <p:cNvSpPr txBox="1"/>
          <p:nvPr>
            <p:ph idx="11"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5" name="Google Shape;205;p38"/>
          <p:cNvSpPr txBox="1"/>
          <p:nvPr>
            <p:ph idx="12" type="sldNum"/>
          </p:nvPr>
        </p:nvSpPr>
        <p:spPr>
          <a:xfrm>
            <a:off x="6553200" y="6248400"/>
            <a:ext cx="2133600" cy="4572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6" name="Google Shape;206;p38"/>
          <p:cNvSpPr txBox="1"/>
          <p:nvPr>
            <p:ph idx="10" type="dt"/>
          </p:nvPr>
        </p:nvSpPr>
        <p:spPr>
          <a:xfrm>
            <a:off x="457200" y="6245225"/>
            <a:ext cx="2133600" cy="4764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FFFFFF"/>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13" name="Shape 213"/>
        <p:cNvGrpSpPr/>
        <p:nvPr/>
      </p:nvGrpSpPr>
      <p:grpSpPr>
        <a:xfrm>
          <a:off x="0" y="0"/>
          <a:ext cx="0" cy="0"/>
          <a:chOff x="0" y="0"/>
          <a:chExt cx="0" cy="0"/>
        </a:xfrm>
      </p:grpSpPr>
      <p:sp>
        <p:nvSpPr>
          <p:cNvPr id="214" name="Google Shape;214;p40"/>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5" name="Google Shape;215;p4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rtl="0" algn="ctr">
              <a:spcBef>
                <a:spcPts val="640"/>
              </a:spcBef>
              <a:spcAft>
                <a:spcPts val="0"/>
              </a:spcAft>
              <a:buClr>
                <a:schemeClr val="lt1"/>
              </a:buClr>
              <a:buSzPts val="3200"/>
              <a:buNone/>
              <a:defRPr>
                <a:solidFill>
                  <a:schemeClr val="lt1"/>
                </a:solidFill>
              </a:defRPr>
            </a:lvl1pPr>
            <a:lvl2pPr lvl="1" rtl="0" algn="ctr">
              <a:spcBef>
                <a:spcPts val="560"/>
              </a:spcBef>
              <a:spcAft>
                <a:spcPts val="0"/>
              </a:spcAft>
              <a:buClr>
                <a:schemeClr val="lt1"/>
              </a:buClr>
              <a:buSzPts val="2800"/>
              <a:buNone/>
              <a:defRPr>
                <a:solidFill>
                  <a:schemeClr val="lt1"/>
                </a:solidFill>
              </a:defRPr>
            </a:lvl2pPr>
            <a:lvl3pPr lvl="2" rtl="0" algn="ctr">
              <a:spcBef>
                <a:spcPts val="480"/>
              </a:spcBef>
              <a:spcAft>
                <a:spcPts val="0"/>
              </a:spcAft>
              <a:buClr>
                <a:schemeClr val="lt1"/>
              </a:buClr>
              <a:buSzPts val="2400"/>
              <a:buNone/>
              <a:defRPr>
                <a:solidFill>
                  <a:schemeClr val="lt1"/>
                </a:solidFill>
              </a:defRPr>
            </a:lvl3pPr>
            <a:lvl4pPr lvl="3" rtl="0" algn="ctr">
              <a:spcBef>
                <a:spcPts val="400"/>
              </a:spcBef>
              <a:spcAft>
                <a:spcPts val="0"/>
              </a:spcAft>
              <a:buClr>
                <a:schemeClr val="lt1"/>
              </a:buClr>
              <a:buSzPts val="2000"/>
              <a:buNone/>
              <a:defRPr>
                <a:solidFill>
                  <a:schemeClr val="lt1"/>
                </a:solidFill>
              </a:defRPr>
            </a:lvl4pPr>
            <a:lvl5pPr lvl="4" rtl="0" algn="ctr">
              <a:spcBef>
                <a:spcPts val="400"/>
              </a:spcBef>
              <a:spcAft>
                <a:spcPts val="0"/>
              </a:spcAft>
              <a:buClr>
                <a:schemeClr val="lt1"/>
              </a:buClr>
              <a:buSzPts val="2000"/>
              <a:buNone/>
              <a:defRPr>
                <a:solidFill>
                  <a:schemeClr val="lt1"/>
                </a:solidFill>
              </a:defRPr>
            </a:lvl5pPr>
            <a:lvl6pPr lvl="5" rtl="0" algn="ctr">
              <a:spcBef>
                <a:spcPts val="400"/>
              </a:spcBef>
              <a:spcAft>
                <a:spcPts val="0"/>
              </a:spcAft>
              <a:buClr>
                <a:schemeClr val="lt1"/>
              </a:buClr>
              <a:buSzPts val="2000"/>
              <a:buNone/>
              <a:defRPr>
                <a:solidFill>
                  <a:schemeClr val="lt1"/>
                </a:solidFill>
              </a:defRPr>
            </a:lvl6pPr>
            <a:lvl7pPr lvl="6" rtl="0" algn="ctr">
              <a:spcBef>
                <a:spcPts val="400"/>
              </a:spcBef>
              <a:spcAft>
                <a:spcPts val="0"/>
              </a:spcAft>
              <a:buClr>
                <a:schemeClr val="lt1"/>
              </a:buClr>
              <a:buSzPts val="2000"/>
              <a:buNone/>
              <a:defRPr>
                <a:solidFill>
                  <a:schemeClr val="lt1"/>
                </a:solidFill>
              </a:defRPr>
            </a:lvl7pPr>
            <a:lvl8pPr lvl="7" rtl="0" algn="ctr">
              <a:spcBef>
                <a:spcPts val="400"/>
              </a:spcBef>
              <a:spcAft>
                <a:spcPts val="0"/>
              </a:spcAft>
              <a:buClr>
                <a:schemeClr val="lt1"/>
              </a:buClr>
              <a:buSzPts val="2000"/>
              <a:buNone/>
              <a:defRPr>
                <a:solidFill>
                  <a:schemeClr val="lt1"/>
                </a:solidFill>
              </a:defRPr>
            </a:lvl8pPr>
            <a:lvl9pPr lvl="8" rtl="0" algn="ctr">
              <a:spcBef>
                <a:spcPts val="400"/>
              </a:spcBef>
              <a:spcAft>
                <a:spcPts val="0"/>
              </a:spcAft>
              <a:buClr>
                <a:schemeClr val="lt1"/>
              </a:buClr>
              <a:buSzPts val="2000"/>
              <a:buNone/>
              <a:defRPr>
                <a:solidFill>
                  <a:schemeClr val="lt1"/>
                </a:solidFill>
              </a:defRPr>
            </a:lvl9pPr>
          </a:lstStyle>
          <a:p/>
        </p:txBody>
      </p:sp>
      <p:sp>
        <p:nvSpPr>
          <p:cNvPr id="216" name="Google Shape;216;p4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FFFFFF"/>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7" name="Google Shape;217;p4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8" name="Google Shape;218;p4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25" name="Shape 225"/>
        <p:cNvGrpSpPr/>
        <p:nvPr/>
      </p:nvGrpSpPr>
      <p:grpSpPr>
        <a:xfrm>
          <a:off x="0" y="0"/>
          <a:ext cx="0" cy="0"/>
          <a:chOff x="0" y="0"/>
          <a:chExt cx="0" cy="0"/>
        </a:xfrm>
      </p:grpSpPr>
      <p:sp>
        <p:nvSpPr>
          <p:cNvPr id="226" name="Google Shape;226;p4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FFFFFF"/>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7" name="Google Shape;227;p4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8" name="Google Shape;228;p4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35" name="Shape 235"/>
        <p:cNvGrpSpPr/>
        <p:nvPr/>
      </p:nvGrpSpPr>
      <p:grpSpPr>
        <a:xfrm>
          <a:off x="0" y="0"/>
          <a:ext cx="0" cy="0"/>
          <a:chOff x="0" y="0"/>
          <a:chExt cx="0" cy="0"/>
        </a:xfrm>
      </p:grpSpPr>
      <p:sp>
        <p:nvSpPr>
          <p:cNvPr id="236" name="Google Shape;236;p44"/>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4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lt1"/>
              </a:buClr>
              <a:buSzPts val="1800"/>
              <a:buChar char="•"/>
              <a:defRPr/>
            </a:lvl1pPr>
            <a:lvl2pPr indent="-342900" lvl="1" marL="914400" rtl="0" algn="l">
              <a:spcBef>
                <a:spcPts val="360"/>
              </a:spcBef>
              <a:spcAft>
                <a:spcPts val="0"/>
              </a:spcAft>
              <a:buClr>
                <a:schemeClr val="lt1"/>
              </a:buClr>
              <a:buSzPts val="1800"/>
              <a:buChar char="–"/>
              <a:defRPr/>
            </a:lvl2pPr>
            <a:lvl3pPr indent="-342900" lvl="2" marL="1371600" rtl="0" algn="l">
              <a:spcBef>
                <a:spcPts val="360"/>
              </a:spcBef>
              <a:spcAft>
                <a:spcPts val="0"/>
              </a:spcAft>
              <a:buClr>
                <a:schemeClr val="lt1"/>
              </a:buClr>
              <a:buSzPts val="1800"/>
              <a:buChar char="•"/>
              <a:defRPr/>
            </a:lvl3pPr>
            <a:lvl4pPr indent="-342900" lvl="3" marL="1828800" rtl="0" algn="l">
              <a:spcBef>
                <a:spcPts val="360"/>
              </a:spcBef>
              <a:spcAft>
                <a:spcPts val="0"/>
              </a:spcAft>
              <a:buClr>
                <a:schemeClr val="lt1"/>
              </a:buClr>
              <a:buSzPts val="1800"/>
              <a:buChar char="–"/>
              <a:defRPr/>
            </a:lvl4pPr>
            <a:lvl5pPr indent="-342900" lvl="4" marL="2286000" rtl="0" algn="l">
              <a:spcBef>
                <a:spcPts val="360"/>
              </a:spcBef>
              <a:spcAft>
                <a:spcPts val="0"/>
              </a:spcAft>
              <a:buClr>
                <a:schemeClr val="lt1"/>
              </a:buClr>
              <a:buSzPts val="1800"/>
              <a:buChar char="»"/>
              <a:defRPr/>
            </a:lvl5pPr>
            <a:lvl6pPr indent="-342900" lvl="5" marL="2743200" rtl="0" algn="l">
              <a:spcBef>
                <a:spcPts val="360"/>
              </a:spcBef>
              <a:spcAft>
                <a:spcPts val="0"/>
              </a:spcAft>
              <a:buClr>
                <a:schemeClr val="lt1"/>
              </a:buClr>
              <a:buSzPts val="1800"/>
              <a:buChar char="•"/>
              <a:defRPr/>
            </a:lvl6pPr>
            <a:lvl7pPr indent="-342900" lvl="6" marL="3200400" rtl="0" algn="l">
              <a:spcBef>
                <a:spcPts val="360"/>
              </a:spcBef>
              <a:spcAft>
                <a:spcPts val="0"/>
              </a:spcAft>
              <a:buClr>
                <a:schemeClr val="lt1"/>
              </a:buClr>
              <a:buSzPts val="1800"/>
              <a:buChar char="•"/>
              <a:defRPr/>
            </a:lvl7pPr>
            <a:lvl8pPr indent="-342900" lvl="7" marL="3657600" rtl="0" algn="l">
              <a:spcBef>
                <a:spcPts val="360"/>
              </a:spcBef>
              <a:spcAft>
                <a:spcPts val="0"/>
              </a:spcAft>
              <a:buClr>
                <a:schemeClr val="lt1"/>
              </a:buClr>
              <a:buSzPts val="1800"/>
              <a:buChar char="•"/>
              <a:defRPr/>
            </a:lvl8pPr>
            <a:lvl9pPr indent="-342900" lvl="8" marL="4114800" rtl="0" algn="l">
              <a:spcBef>
                <a:spcPts val="360"/>
              </a:spcBef>
              <a:spcAft>
                <a:spcPts val="0"/>
              </a:spcAft>
              <a:buClr>
                <a:schemeClr val="lt1"/>
              </a:buClr>
              <a:buSzPts val="1800"/>
              <a:buChar char="•"/>
              <a:defRPr/>
            </a:lvl9pPr>
          </a:lstStyle>
          <a:p/>
        </p:txBody>
      </p:sp>
      <p:sp>
        <p:nvSpPr>
          <p:cNvPr id="238" name="Google Shape;238;p4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FFFFFF"/>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9" name="Google Shape;239;p4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0" name="Google Shape;240;p4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253" name="Shape 253"/>
        <p:cNvGrpSpPr/>
        <p:nvPr/>
      </p:nvGrpSpPr>
      <p:grpSpPr>
        <a:xfrm>
          <a:off x="0" y="0"/>
          <a:ext cx="0" cy="0"/>
          <a:chOff x="0" y="0"/>
          <a:chExt cx="0" cy="0"/>
        </a:xfrm>
      </p:grpSpPr>
      <p:sp>
        <p:nvSpPr>
          <p:cNvPr id="254" name="Google Shape;254;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5" name="Google Shape;255;p47"/>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6" name="Google Shape;256;p47"/>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57" name="Google Shape;257;p47"/>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8" name="Google Shape;258;p47"/>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9" name="Google Shape;259;p47"/>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2 Content" type="txAndTwoObj">
  <p:cSld name="TEXT_AND_TWO_OBJECTS">
    <p:spTree>
      <p:nvGrpSpPr>
        <p:cNvPr id="260" name="Shape 260"/>
        <p:cNvGrpSpPr/>
        <p:nvPr/>
      </p:nvGrpSpPr>
      <p:grpSpPr>
        <a:xfrm>
          <a:off x="0" y="0"/>
          <a:ext cx="0" cy="0"/>
          <a:chOff x="0" y="0"/>
          <a:chExt cx="0" cy="0"/>
        </a:xfrm>
      </p:grpSpPr>
      <p:sp>
        <p:nvSpPr>
          <p:cNvPr id="261" name="Google Shape;261;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2" name="Google Shape;262;p48"/>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3" name="Google Shape;263;p48"/>
          <p:cNvSpPr txBox="1"/>
          <p:nvPr>
            <p:ph idx="2" type="body"/>
          </p:nvPr>
        </p:nvSpPr>
        <p:spPr>
          <a:xfrm>
            <a:off x="4648200" y="1600200"/>
            <a:ext cx="4038600" cy="2186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4" name="Google Shape;264;p48"/>
          <p:cNvSpPr txBox="1"/>
          <p:nvPr>
            <p:ph idx="3" type="body"/>
          </p:nvPr>
        </p:nvSpPr>
        <p:spPr>
          <a:xfrm>
            <a:off x="4648200" y="3938588"/>
            <a:ext cx="4038600" cy="2187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65" name="Google Shape;265;p48"/>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6" name="Google Shape;266;p48"/>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7" name="Google Shape;267;p48"/>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68" name="Shape 268"/>
        <p:cNvGrpSpPr/>
        <p:nvPr/>
      </p:nvGrpSpPr>
      <p:grpSpPr>
        <a:xfrm>
          <a:off x="0" y="0"/>
          <a:ext cx="0" cy="0"/>
          <a:chOff x="0" y="0"/>
          <a:chExt cx="0" cy="0"/>
        </a:xfrm>
      </p:grpSpPr>
      <p:sp>
        <p:nvSpPr>
          <p:cNvPr id="269" name="Google Shape;269;p49"/>
          <p:cNvSpPr txBox="1"/>
          <p:nvPr>
            <p:ph type="title"/>
          </p:nvPr>
        </p:nvSpPr>
        <p:spPr>
          <a:xfrm rot="5400000">
            <a:off x="4762500" y="2095500"/>
            <a:ext cx="6477000" cy="2286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0" name="Google Shape;270;p49"/>
          <p:cNvSpPr txBox="1"/>
          <p:nvPr>
            <p:ph idx="1" type="body"/>
          </p:nvPr>
        </p:nvSpPr>
        <p:spPr>
          <a:xfrm rot="5400000">
            <a:off x="114300" y="-114300"/>
            <a:ext cx="6477000" cy="6705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1" name="Google Shape;271;p49"/>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2" name="Google Shape;272;p49"/>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3" name="Google Shape;273;p49"/>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74" name="Shape 274"/>
        <p:cNvGrpSpPr/>
        <p:nvPr/>
      </p:nvGrpSpPr>
      <p:grpSpPr>
        <a:xfrm>
          <a:off x="0" y="0"/>
          <a:ext cx="0" cy="0"/>
          <a:chOff x="0" y="0"/>
          <a:chExt cx="0" cy="0"/>
        </a:xfrm>
      </p:grpSpPr>
      <p:sp>
        <p:nvSpPr>
          <p:cNvPr id="275" name="Google Shape;275;p50"/>
          <p:cNvSpPr txBox="1"/>
          <p:nvPr>
            <p:ph type="title"/>
          </p:nvPr>
        </p:nvSpPr>
        <p:spPr>
          <a:xfrm>
            <a:off x="0" y="0"/>
            <a:ext cx="9144000" cy="76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6" name="Google Shape;276;p50"/>
          <p:cNvSpPr txBox="1"/>
          <p:nvPr>
            <p:ph idx="1" type="body"/>
          </p:nvPr>
        </p:nvSpPr>
        <p:spPr>
          <a:xfrm rot="5400000">
            <a:off x="2400300" y="-266700"/>
            <a:ext cx="5715000" cy="77724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77" name="Google Shape;277;p50"/>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8" name="Google Shape;278;p50"/>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9" name="Google Shape;279;p50"/>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80" name="Shape 280"/>
        <p:cNvGrpSpPr/>
        <p:nvPr/>
      </p:nvGrpSpPr>
      <p:grpSpPr>
        <a:xfrm>
          <a:off x="0" y="0"/>
          <a:ext cx="0" cy="0"/>
          <a:chOff x="0" y="0"/>
          <a:chExt cx="0" cy="0"/>
        </a:xfrm>
      </p:grpSpPr>
      <p:sp>
        <p:nvSpPr>
          <p:cNvPr id="281" name="Google Shape;281;p51"/>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2" name="Google Shape;282;p5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9pPr>
          </a:lstStyle>
          <a:p/>
        </p:txBody>
      </p:sp>
      <p:sp>
        <p:nvSpPr>
          <p:cNvPr id="283" name="Google Shape;283;p51"/>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Font typeface="Arial"/>
              <a:buNone/>
              <a:defRPr sz="1400"/>
            </a:lvl1pPr>
            <a:lvl2pPr indent="-228600" lvl="1" marL="914400" rtl="0" algn="l">
              <a:spcBef>
                <a:spcPts val="240"/>
              </a:spcBef>
              <a:spcAft>
                <a:spcPts val="0"/>
              </a:spcAft>
              <a:buClr>
                <a:schemeClr val="dk1"/>
              </a:buClr>
              <a:buSzPts val="1200"/>
              <a:buFont typeface="Arial"/>
              <a:buNone/>
              <a:defRPr sz="1200"/>
            </a:lvl2pPr>
            <a:lvl3pPr indent="-228600" lvl="2" marL="1371600" rtl="0" algn="l">
              <a:spcBef>
                <a:spcPts val="200"/>
              </a:spcBef>
              <a:spcAft>
                <a:spcPts val="0"/>
              </a:spcAft>
              <a:buClr>
                <a:schemeClr val="dk1"/>
              </a:buClr>
              <a:buSzPts val="1000"/>
              <a:buFont typeface="Arial"/>
              <a:buNone/>
              <a:defRPr sz="1000"/>
            </a:lvl3pPr>
            <a:lvl4pPr indent="-228600" lvl="3" marL="1828800" rtl="0" algn="l">
              <a:spcBef>
                <a:spcPts val="180"/>
              </a:spcBef>
              <a:spcAft>
                <a:spcPts val="0"/>
              </a:spcAft>
              <a:buClr>
                <a:schemeClr val="dk1"/>
              </a:buClr>
              <a:buSzPts val="900"/>
              <a:buFont typeface="Arial"/>
              <a:buNone/>
              <a:defRPr sz="900"/>
            </a:lvl4pPr>
            <a:lvl5pPr indent="-228600" lvl="4" marL="2286000" rtl="0" algn="l">
              <a:spcBef>
                <a:spcPts val="180"/>
              </a:spcBef>
              <a:spcAft>
                <a:spcPts val="0"/>
              </a:spcAft>
              <a:buClr>
                <a:schemeClr val="dk1"/>
              </a:buClr>
              <a:buSzPts val="900"/>
              <a:buFont typeface="Arial"/>
              <a:buNone/>
              <a:defRPr sz="900"/>
            </a:lvl5pPr>
            <a:lvl6pPr indent="-228600" lvl="5" marL="2743200" rtl="0" algn="l">
              <a:spcBef>
                <a:spcPts val="180"/>
              </a:spcBef>
              <a:spcAft>
                <a:spcPts val="0"/>
              </a:spcAft>
              <a:buClr>
                <a:schemeClr val="dk1"/>
              </a:buClr>
              <a:buSzPts val="900"/>
              <a:buFont typeface="Arial"/>
              <a:buNone/>
              <a:defRPr sz="900"/>
            </a:lvl6pPr>
            <a:lvl7pPr indent="-228600" lvl="6" marL="3200400" rtl="0" algn="l">
              <a:spcBef>
                <a:spcPts val="180"/>
              </a:spcBef>
              <a:spcAft>
                <a:spcPts val="0"/>
              </a:spcAft>
              <a:buClr>
                <a:schemeClr val="dk1"/>
              </a:buClr>
              <a:buSzPts val="900"/>
              <a:buFont typeface="Arial"/>
              <a:buNone/>
              <a:defRPr sz="900"/>
            </a:lvl7pPr>
            <a:lvl8pPr indent="-228600" lvl="7" marL="3657600" rtl="0" algn="l">
              <a:spcBef>
                <a:spcPts val="180"/>
              </a:spcBef>
              <a:spcAft>
                <a:spcPts val="0"/>
              </a:spcAft>
              <a:buClr>
                <a:schemeClr val="dk1"/>
              </a:buClr>
              <a:buSzPts val="900"/>
              <a:buFont typeface="Arial"/>
              <a:buNone/>
              <a:defRPr sz="900"/>
            </a:lvl8pPr>
            <a:lvl9pPr indent="-228600" lvl="8" marL="4114800" rtl="0" algn="l">
              <a:spcBef>
                <a:spcPts val="180"/>
              </a:spcBef>
              <a:spcAft>
                <a:spcPts val="0"/>
              </a:spcAft>
              <a:buClr>
                <a:schemeClr val="dk1"/>
              </a:buClr>
              <a:buSzPts val="900"/>
              <a:buFont typeface="Arial"/>
              <a:buNone/>
              <a:defRPr sz="900"/>
            </a:lvl9pPr>
          </a:lstStyle>
          <a:p/>
        </p:txBody>
      </p:sp>
      <p:sp>
        <p:nvSpPr>
          <p:cNvPr id="284" name="Google Shape;284;p51"/>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5" name="Google Shape;285;p51"/>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6" name="Google Shape;286;p51"/>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87" name="Shape 287"/>
        <p:cNvGrpSpPr/>
        <p:nvPr/>
      </p:nvGrpSpPr>
      <p:grpSpPr>
        <a:xfrm>
          <a:off x="0" y="0"/>
          <a:ext cx="0" cy="0"/>
          <a:chOff x="0" y="0"/>
          <a:chExt cx="0" cy="0"/>
        </a:xfrm>
      </p:grpSpPr>
      <p:sp>
        <p:nvSpPr>
          <p:cNvPr id="288" name="Google Shape;288;p52"/>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9" name="Google Shape;289;p52"/>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1"/>
              </a:buClr>
              <a:buSzPts val="3200"/>
              <a:buFont typeface="Arial"/>
              <a:buChar char="•"/>
              <a:defRPr sz="3200"/>
            </a:lvl1pPr>
            <a:lvl2pPr indent="-406400" lvl="1" marL="914400" rtl="0" algn="l">
              <a:spcBef>
                <a:spcPts val="560"/>
              </a:spcBef>
              <a:spcAft>
                <a:spcPts val="0"/>
              </a:spcAft>
              <a:buClr>
                <a:schemeClr val="dk1"/>
              </a:buClr>
              <a:buSzPts val="2800"/>
              <a:buFont typeface="Arial"/>
              <a:buChar char="•"/>
              <a:defRPr sz="2800"/>
            </a:lvl2pPr>
            <a:lvl3pPr indent="-381000" lvl="2" marL="1371600" rtl="0" algn="l">
              <a:spcBef>
                <a:spcPts val="480"/>
              </a:spcBef>
              <a:spcAft>
                <a:spcPts val="0"/>
              </a:spcAft>
              <a:buClr>
                <a:schemeClr val="dk1"/>
              </a:buClr>
              <a:buSzPts val="2400"/>
              <a:buFont typeface="Arial"/>
              <a:buChar char="•"/>
              <a:defRPr sz="2400"/>
            </a:lvl3pPr>
            <a:lvl4pPr indent="-355600" lvl="3" marL="1828800" rtl="0" algn="l">
              <a:spcBef>
                <a:spcPts val="400"/>
              </a:spcBef>
              <a:spcAft>
                <a:spcPts val="0"/>
              </a:spcAft>
              <a:buClr>
                <a:schemeClr val="dk1"/>
              </a:buClr>
              <a:buSzPts val="2000"/>
              <a:buFont typeface="Arial"/>
              <a:buChar char="•"/>
              <a:defRPr sz="2000"/>
            </a:lvl4pPr>
            <a:lvl5pPr indent="-355600" lvl="4" marL="2286000" rtl="0" algn="l">
              <a:spcBef>
                <a:spcPts val="400"/>
              </a:spcBef>
              <a:spcAft>
                <a:spcPts val="0"/>
              </a:spcAft>
              <a:buClr>
                <a:schemeClr val="dk1"/>
              </a:buClr>
              <a:buSzPts val="2000"/>
              <a:buFont typeface="Arial"/>
              <a:buChar char="•"/>
              <a:defRPr sz="2000"/>
            </a:lvl5pPr>
            <a:lvl6pPr indent="-355600" lvl="5" marL="2743200" rtl="0" algn="l">
              <a:spcBef>
                <a:spcPts val="400"/>
              </a:spcBef>
              <a:spcAft>
                <a:spcPts val="0"/>
              </a:spcAft>
              <a:buClr>
                <a:schemeClr val="dk1"/>
              </a:buClr>
              <a:buSzPts val="2000"/>
              <a:buFont typeface="Arial"/>
              <a:buChar char="•"/>
              <a:defRPr sz="2000"/>
            </a:lvl6pPr>
            <a:lvl7pPr indent="-355600" lvl="6" marL="3200400" rtl="0" algn="l">
              <a:spcBef>
                <a:spcPts val="400"/>
              </a:spcBef>
              <a:spcAft>
                <a:spcPts val="0"/>
              </a:spcAft>
              <a:buClr>
                <a:schemeClr val="dk1"/>
              </a:buClr>
              <a:buSzPts val="2000"/>
              <a:buFont typeface="Arial"/>
              <a:buChar char="•"/>
              <a:defRPr sz="2000"/>
            </a:lvl7pPr>
            <a:lvl8pPr indent="-355600" lvl="7" marL="3657600" rtl="0" algn="l">
              <a:spcBef>
                <a:spcPts val="400"/>
              </a:spcBef>
              <a:spcAft>
                <a:spcPts val="0"/>
              </a:spcAft>
              <a:buClr>
                <a:schemeClr val="dk1"/>
              </a:buClr>
              <a:buSzPts val="2000"/>
              <a:buFont typeface="Arial"/>
              <a:buChar char="•"/>
              <a:defRPr sz="2000"/>
            </a:lvl8pPr>
            <a:lvl9pPr indent="-355600" lvl="8" marL="4114800" rtl="0" algn="l">
              <a:spcBef>
                <a:spcPts val="400"/>
              </a:spcBef>
              <a:spcAft>
                <a:spcPts val="0"/>
              </a:spcAft>
              <a:buClr>
                <a:schemeClr val="dk1"/>
              </a:buClr>
              <a:buSzPts val="2000"/>
              <a:buFont typeface="Arial"/>
              <a:buChar char="•"/>
              <a:defRPr sz="2000"/>
            </a:lvl9pPr>
          </a:lstStyle>
          <a:p/>
        </p:txBody>
      </p:sp>
      <p:sp>
        <p:nvSpPr>
          <p:cNvPr id="290" name="Google Shape;290;p52"/>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Font typeface="Arial"/>
              <a:buNone/>
              <a:defRPr sz="1400"/>
            </a:lvl1pPr>
            <a:lvl2pPr indent="-228600" lvl="1" marL="914400" rtl="0" algn="l">
              <a:spcBef>
                <a:spcPts val="240"/>
              </a:spcBef>
              <a:spcAft>
                <a:spcPts val="0"/>
              </a:spcAft>
              <a:buClr>
                <a:schemeClr val="dk1"/>
              </a:buClr>
              <a:buSzPts val="1200"/>
              <a:buFont typeface="Arial"/>
              <a:buNone/>
              <a:defRPr sz="1200"/>
            </a:lvl2pPr>
            <a:lvl3pPr indent="-228600" lvl="2" marL="1371600" rtl="0" algn="l">
              <a:spcBef>
                <a:spcPts val="200"/>
              </a:spcBef>
              <a:spcAft>
                <a:spcPts val="0"/>
              </a:spcAft>
              <a:buClr>
                <a:schemeClr val="dk1"/>
              </a:buClr>
              <a:buSzPts val="1000"/>
              <a:buFont typeface="Arial"/>
              <a:buNone/>
              <a:defRPr sz="1000"/>
            </a:lvl3pPr>
            <a:lvl4pPr indent="-228600" lvl="3" marL="1828800" rtl="0" algn="l">
              <a:spcBef>
                <a:spcPts val="180"/>
              </a:spcBef>
              <a:spcAft>
                <a:spcPts val="0"/>
              </a:spcAft>
              <a:buClr>
                <a:schemeClr val="dk1"/>
              </a:buClr>
              <a:buSzPts val="900"/>
              <a:buFont typeface="Arial"/>
              <a:buNone/>
              <a:defRPr sz="900"/>
            </a:lvl4pPr>
            <a:lvl5pPr indent="-228600" lvl="4" marL="2286000" rtl="0" algn="l">
              <a:spcBef>
                <a:spcPts val="180"/>
              </a:spcBef>
              <a:spcAft>
                <a:spcPts val="0"/>
              </a:spcAft>
              <a:buClr>
                <a:schemeClr val="dk1"/>
              </a:buClr>
              <a:buSzPts val="900"/>
              <a:buFont typeface="Arial"/>
              <a:buNone/>
              <a:defRPr sz="900"/>
            </a:lvl5pPr>
            <a:lvl6pPr indent="-228600" lvl="5" marL="2743200" rtl="0" algn="l">
              <a:spcBef>
                <a:spcPts val="180"/>
              </a:spcBef>
              <a:spcAft>
                <a:spcPts val="0"/>
              </a:spcAft>
              <a:buClr>
                <a:schemeClr val="dk1"/>
              </a:buClr>
              <a:buSzPts val="900"/>
              <a:buFont typeface="Arial"/>
              <a:buNone/>
              <a:defRPr sz="900"/>
            </a:lvl6pPr>
            <a:lvl7pPr indent="-228600" lvl="6" marL="3200400" rtl="0" algn="l">
              <a:spcBef>
                <a:spcPts val="180"/>
              </a:spcBef>
              <a:spcAft>
                <a:spcPts val="0"/>
              </a:spcAft>
              <a:buClr>
                <a:schemeClr val="dk1"/>
              </a:buClr>
              <a:buSzPts val="900"/>
              <a:buFont typeface="Arial"/>
              <a:buNone/>
              <a:defRPr sz="900"/>
            </a:lvl7pPr>
            <a:lvl8pPr indent="-228600" lvl="7" marL="3657600" rtl="0" algn="l">
              <a:spcBef>
                <a:spcPts val="180"/>
              </a:spcBef>
              <a:spcAft>
                <a:spcPts val="0"/>
              </a:spcAft>
              <a:buClr>
                <a:schemeClr val="dk1"/>
              </a:buClr>
              <a:buSzPts val="900"/>
              <a:buFont typeface="Arial"/>
              <a:buNone/>
              <a:defRPr sz="900"/>
            </a:lvl8pPr>
            <a:lvl9pPr indent="-228600" lvl="8" marL="4114800" rtl="0" algn="l">
              <a:spcBef>
                <a:spcPts val="180"/>
              </a:spcBef>
              <a:spcAft>
                <a:spcPts val="0"/>
              </a:spcAft>
              <a:buClr>
                <a:schemeClr val="dk1"/>
              </a:buClr>
              <a:buSzPts val="900"/>
              <a:buFont typeface="Arial"/>
              <a:buNone/>
              <a:defRPr sz="900"/>
            </a:lvl9pPr>
          </a:lstStyle>
          <a:p/>
        </p:txBody>
      </p:sp>
      <p:sp>
        <p:nvSpPr>
          <p:cNvPr id="291" name="Google Shape;291;p52"/>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2" name="Google Shape;292;p52"/>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3" name="Google Shape;293;p52"/>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33" name="Shape 33"/>
        <p:cNvGrpSpPr/>
        <p:nvPr/>
      </p:nvGrpSpPr>
      <p:grpSpPr>
        <a:xfrm>
          <a:off x="0" y="0"/>
          <a:ext cx="0" cy="0"/>
          <a:chOff x="0" y="0"/>
          <a:chExt cx="0" cy="0"/>
        </a:xfrm>
      </p:grpSpPr>
      <p:sp>
        <p:nvSpPr>
          <p:cNvPr id="34" name="Google Shape;34;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 name="Google Shape;35;p5"/>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6" name="Google Shape;36;p5"/>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7" name="Google Shape;37;p5"/>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8" name="Google Shape;38;p5"/>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9" name="Google Shape;39;p5"/>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4" name="Shape 294"/>
        <p:cNvGrpSpPr/>
        <p:nvPr/>
      </p:nvGrpSpPr>
      <p:grpSpPr>
        <a:xfrm>
          <a:off x="0" y="0"/>
          <a:ext cx="0" cy="0"/>
          <a:chOff x="0" y="0"/>
          <a:chExt cx="0" cy="0"/>
        </a:xfrm>
      </p:grpSpPr>
      <p:sp>
        <p:nvSpPr>
          <p:cNvPr id="295" name="Google Shape;295;p53"/>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6" name="Google Shape;296;p53"/>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7" name="Google Shape;297;p53"/>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8" name="Shape 298"/>
        <p:cNvGrpSpPr/>
        <p:nvPr/>
      </p:nvGrpSpPr>
      <p:grpSpPr>
        <a:xfrm>
          <a:off x="0" y="0"/>
          <a:ext cx="0" cy="0"/>
          <a:chOff x="0" y="0"/>
          <a:chExt cx="0" cy="0"/>
        </a:xfrm>
      </p:grpSpPr>
      <p:sp>
        <p:nvSpPr>
          <p:cNvPr id="299" name="Google Shape;299;p54"/>
          <p:cNvSpPr txBox="1"/>
          <p:nvPr>
            <p:ph type="title"/>
          </p:nvPr>
        </p:nvSpPr>
        <p:spPr>
          <a:xfrm>
            <a:off x="0" y="0"/>
            <a:ext cx="9144000" cy="76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0" name="Google Shape;300;p54"/>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1" name="Google Shape;301;p54"/>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2" name="Google Shape;302;p54"/>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03" name="Shape 303"/>
        <p:cNvGrpSpPr/>
        <p:nvPr/>
      </p:nvGrpSpPr>
      <p:grpSpPr>
        <a:xfrm>
          <a:off x="0" y="0"/>
          <a:ext cx="0" cy="0"/>
          <a:chOff x="0" y="0"/>
          <a:chExt cx="0" cy="0"/>
        </a:xfrm>
      </p:grpSpPr>
      <p:sp>
        <p:nvSpPr>
          <p:cNvPr id="304" name="Google Shape;304;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5" name="Google Shape;305;p55"/>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Font typeface="Arial"/>
              <a:buNone/>
              <a:defRPr b="1" sz="2400"/>
            </a:lvl1pPr>
            <a:lvl2pPr indent="-228600" lvl="1" marL="914400" rtl="0" algn="l">
              <a:spcBef>
                <a:spcPts val="400"/>
              </a:spcBef>
              <a:spcAft>
                <a:spcPts val="0"/>
              </a:spcAft>
              <a:buClr>
                <a:schemeClr val="dk1"/>
              </a:buClr>
              <a:buSzPts val="2000"/>
              <a:buFont typeface="Arial"/>
              <a:buNone/>
              <a:defRPr b="1" sz="2000"/>
            </a:lvl2pPr>
            <a:lvl3pPr indent="-228600" lvl="2" marL="1371600" rtl="0" algn="l">
              <a:spcBef>
                <a:spcPts val="360"/>
              </a:spcBef>
              <a:spcAft>
                <a:spcPts val="0"/>
              </a:spcAft>
              <a:buClr>
                <a:schemeClr val="dk1"/>
              </a:buClr>
              <a:buSzPts val="1800"/>
              <a:buFont typeface="Arial"/>
              <a:buNone/>
              <a:defRPr b="1" sz="1800"/>
            </a:lvl3pPr>
            <a:lvl4pPr indent="-228600" lvl="3" marL="1828800" rtl="0" algn="l">
              <a:spcBef>
                <a:spcPts val="320"/>
              </a:spcBef>
              <a:spcAft>
                <a:spcPts val="0"/>
              </a:spcAft>
              <a:buClr>
                <a:schemeClr val="dk1"/>
              </a:buClr>
              <a:buSzPts val="1600"/>
              <a:buFont typeface="Arial"/>
              <a:buNone/>
              <a:defRPr b="1" sz="1600"/>
            </a:lvl4pPr>
            <a:lvl5pPr indent="-228600" lvl="4" marL="2286000" rtl="0" algn="l">
              <a:spcBef>
                <a:spcPts val="320"/>
              </a:spcBef>
              <a:spcAft>
                <a:spcPts val="0"/>
              </a:spcAft>
              <a:buClr>
                <a:schemeClr val="dk1"/>
              </a:buClr>
              <a:buSzPts val="1600"/>
              <a:buFont typeface="Arial"/>
              <a:buNone/>
              <a:defRPr b="1" sz="1600"/>
            </a:lvl5pPr>
            <a:lvl6pPr indent="-228600" lvl="5" marL="2743200" rtl="0" algn="l">
              <a:spcBef>
                <a:spcPts val="320"/>
              </a:spcBef>
              <a:spcAft>
                <a:spcPts val="0"/>
              </a:spcAft>
              <a:buClr>
                <a:schemeClr val="dk1"/>
              </a:buClr>
              <a:buSzPts val="1600"/>
              <a:buFont typeface="Arial"/>
              <a:buNone/>
              <a:defRPr b="1" sz="1600"/>
            </a:lvl6pPr>
            <a:lvl7pPr indent="-228600" lvl="6" marL="3200400" rtl="0" algn="l">
              <a:spcBef>
                <a:spcPts val="320"/>
              </a:spcBef>
              <a:spcAft>
                <a:spcPts val="0"/>
              </a:spcAft>
              <a:buClr>
                <a:schemeClr val="dk1"/>
              </a:buClr>
              <a:buSzPts val="1600"/>
              <a:buFont typeface="Arial"/>
              <a:buNone/>
              <a:defRPr b="1" sz="1600"/>
            </a:lvl7pPr>
            <a:lvl8pPr indent="-228600" lvl="7" marL="3657600" rtl="0" algn="l">
              <a:spcBef>
                <a:spcPts val="320"/>
              </a:spcBef>
              <a:spcAft>
                <a:spcPts val="0"/>
              </a:spcAft>
              <a:buClr>
                <a:schemeClr val="dk1"/>
              </a:buClr>
              <a:buSzPts val="1600"/>
              <a:buFont typeface="Arial"/>
              <a:buNone/>
              <a:defRPr b="1" sz="1600"/>
            </a:lvl8pPr>
            <a:lvl9pPr indent="-228600" lvl="8" marL="4114800" rtl="0" algn="l">
              <a:spcBef>
                <a:spcPts val="320"/>
              </a:spcBef>
              <a:spcAft>
                <a:spcPts val="0"/>
              </a:spcAft>
              <a:buClr>
                <a:schemeClr val="dk1"/>
              </a:buClr>
              <a:buSzPts val="1600"/>
              <a:buFont typeface="Arial"/>
              <a:buNone/>
              <a:defRPr b="1" sz="1600"/>
            </a:lvl9pPr>
          </a:lstStyle>
          <a:p/>
        </p:txBody>
      </p:sp>
      <p:sp>
        <p:nvSpPr>
          <p:cNvPr id="306" name="Google Shape;306;p55"/>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Font typeface="Arial"/>
              <a:buChar char="•"/>
              <a:defRPr sz="2400"/>
            </a:lvl1pPr>
            <a:lvl2pPr indent="-355600" lvl="1" marL="914400" rtl="0" algn="l">
              <a:spcBef>
                <a:spcPts val="400"/>
              </a:spcBef>
              <a:spcAft>
                <a:spcPts val="0"/>
              </a:spcAft>
              <a:buClr>
                <a:schemeClr val="dk1"/>
              </a:buClr>
              <a:buSzPts val="2000"/>
              <a:buFont typeface="Arial"/>
              <a:buChar char="•"/>
              <a:defRPr sz="2000"/>
            </a:lvl2pPr>
            <a:lvl3pPr indent="-342900" lvl="2" marL="1371600" rtl="0" algn="l">
              <a:spcBef>
                <a:spcPts val="360"/>
              </a:spcBef>
              <a:spcAft>
                <a:spcPts val="0"/>
              </a:spcAft>
              <a:buClr>
                <a:schemeClr val="dk1"/>
              </a:buClr>
              <a:buSzPts val="1800"/>
              <a:buFont typeface="Arial"/>
              <a:buChar char="•"/>
              <a:defRPr sz="1800"/>
            </a:lvl3pPr>
            <a:lvl4pPr indent="-330200" lvl="3" marL="1828800" rtl="0" algn="l">
              <a:spcBef>
                <a:spcPts val="320"/>
              </a:spcBef>
              <a:spcAft>
                <a:spcPts val="0"/>
              </a:spcAft>
              <a:buClr>
                <a:schemeClr val="dk1"/>
              </a:buClr>
              <a:buSzPts val="1600"/>
              <a:buFont typeface="Arial"/>
              <a:buChar char="•"/>
              <a:defRPr sz="1600"/>
            </a:lvl4pPr>
            <a:lvl5pPr indent="-330200" lvl="4" marL="2286000" rtl="0" algn="l">
              <a:spcBef>
                <a:spcPts val="320"/>
              </a:spcBef>
              <a:spcAft>
                <a:spcPts val="0"/>
              </a:spcAft>
              <a:buClr>
                <a:schemeClr val="dk1"/>
              </a:buClr>
              <a:buSzPts val="1600"/>
              <a:buFont typeface="Arial"/>
              <a:buChar char="•"/>
              <a:defRPr sz="1600"/>
            </a:lvl5pPr>
            <a:lvl6pPr indent="-330200" lvl="5" marL="2743200" rtl="0" algn="l">
              <a:spcBef>
                <a:spcPts val="320"/>
              </a:spcBef>
              <a:spcAft>
                <a:spcPts val="0"/>
              </a:spcAft>
              <a:buClr>
                <a:schemeClr val="dk1"/>
              </a:buClr>
              <a:buSzPts val="1600"/>
              <a:buFont typeface="Arial"/>
              <a:buChar char="•"/>
              <a:defRPr sz="1600"/>
            </a:lvl6pPr>
            <a:lvl7pPr indent="-330200" lvl="6" marL="3200400" rtl="0" algn="l">
              <a:spcBef>
                <a:spcPts val="320"/>
              </a:spcBef>
              <a:spcAft>
                <a:spcPts val="0"/>
              </a:spcAft>
              <a:buClr>
                <a:schemeClr val="dk1"/>
              </a:buClr>
              <a:buSzPts val="1600"/>
              <a:buFont typeface="Arial"/>
              <a:buChar char="•"/>
              <a:defRPr sz="1600"/>
            </a:lvl7pPr>
            <a:lvl8pPr indent="-330200" lvl="7" marL="3657600" rtl="0" algn="l">
              <a:spcBef>
                <a:spcPts val="320"/>
              </a:spcBef>
              <a:spcAft>
                <a:spcPts val="0"/>
              </a:spcAft>
              <a:buClr>
                <a:schemeClr val="dk1"/>
              </a:buClr>
              <a:buSzPts val="1600"/>
              <a:buFont typeface="Arial"/>
              <a:buChar char="•"/>
              <a:defRPr sz="1600"/>
            </a:lvl8pPr>
            <a:lvl9pPr indent="-330200" lvl="8" marL="4114800" rtl="0" algn="l">
              <a:spcBef>
                <a:spcPts val="320"/>
              </a:spcBef>
              <a:spcAft>
                <a:spcPts val="0"/>
              </a:spcAft>
              <a:buClr>
                <a:schemeClr val="dk1"/>
              </a:buClr>
              <a:buSzPts val="1600"/>
              <a:buFont typeface="Arial"/>
              <a:buChar char="•"/>
              <a:defRPr sz="1600"/>
            </a:lvl9pPr>
          </a:lstStyle>
          <a:p/>
        </p:txBody>
      </p:sp>
      <p:sp>
        <p:nvSpPr>
          <p:cNvPr id="307" name="Google Shape;307;p55"/>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Font typeface="Arial"/>
              <a:buNone/>
              <a:defRPr b="1" sz="2400"/>
            </a:lvl1pPr>
            <a:lvl2pPr indent="-228600" lvl="1" marL="914400" rtl="0" algn="l">
              <a:spcBef>
                <a:spcPts val="400"/>
              </a:spcBef>
              <a:spcAft>
                <a:spcPts val="0"/>
              </a:spcAft>
              <a:buClr>
                <a:schemeClr val="dk1"/>
              </a:buClr>
              <a:buSzPts val="2000"/>
              <a:buFont typeface="Arial"/>
              <a:buNone/>
              <a:defRPr b="1" sz="2000"/>
            </a:lvl2pPr>
            <a:lvl3pPr indent="-228600" lvl="2" marL="1371600" rtl="0" algn="l">
              <a:spcBef>
                <a:spcPts val="360"/>
              </a:spcBef>
              <a:spcAft>
                <a:spcPts val="0"/>
              </a:spcAft>
              <a:buClr>
                <a:schemeClr val="dk1"/>
              </a:buClr>
              <a:buSzPts val="1800"/>
              <a:buFont typeface="Arial"/>
              <a:buNone/>
              <a:defRPr b="1" sz="1800"/>
            </a:lvl3pPr>
            <a:lvl4pPr indent="-228600" lvl="3" marL="1828800" rtl="0" algn="l">
              <a:spcBef>
                <a:spcPts val="320"/>
              </a:spcBef>
              <a:spcAft>
                <a:spcPts val="0"/>
              </a:spcAft>
              <a:buClr>
                <a:schemeClr val="dk1"/>
              </a:buClr>
              <a:buSzPts val="1600"/>
              <a:buFont typeface="Arial"/>
              <a:buNone/>
              <a:defRPr b="1" sz="1600"/>
            </a:lvl4pPr>
            <a:lvl5pPr indent="-228600" lvl="4" marL="2286000" rtl="0" algn="l">
              <a:spcBef>
                <a:spcPts val="320"/>
              </a:spcBef>
              <a:spcAft>
                <a:spcPts val="0"/>
              </a:spcAft>
              <a:buClr>
                <a:schemeClr val="dk1"/>
              </a:buClr>
              <a:buSzPts val="1600"/>
              <a:buFont typeface="Arial"/>
              <a:buNone/>
              <a:defRPr b="1" sz="1600"/>
            </a:lvl5pPr>
            <a:lvl6pPr indent="-228600" lvl="5" marL="2743200" rtl="0" algn="l">
              <a:spcBef>
                <a:spcPts val="320"/>
              </a:spcBef>
              <a:spcAft>
                <a:spcPts val="0"/>
              </a:spcAft>
              <a:buClr>
                <a:schemeClr val="dk1"/>
              </a:buClr>
              <a:buSzPts val="1600"/>
              <a:buFont typeface="Arial"/>
              <a:buNone/>
              <a:defRPr b="1" sz="1600"/>
            </a:lvl6pPr>
            <a:lvl7pPr indent="-228600" lvl="6" marL="3200400" rtl="0" algn="l">
              <a:spcBef>
                <a:spcPts val="320"/>
              </a:spcBef>
              <a:spcAft>
                <a:spcPts val="0"/>
              </a:spcAft>
              <a:buClr>
                <a:schemeClr val="dk1"/>
              </a:buClr>
              <a:buSzPts val="1600"/>
              <a:buFont typeface="Arial"/>
              <a:buNone/>
              <a:defRPr b="1" sz="1600"/>
            </a:lvl7pPr>
            <a:lvl8pPr indent="-228600" lvl="7" marL="3657600" rtl="0" algn="l">
              <a:spcBef>
                <a:spcPts val="320"/>
              </a:spcBef>
              <a:spcAft>
                <a:spcPts val="0"/>
              </a:spcAft>
              <a:buClr>
                <a:schemeClr val="dk1"/>
              </a:buClr>
              <a:buSzPts val="1600"/>
              <a:buFont typeface="Arial"/>
              <a:buNone/>
              <a:defRPr b="1" sz="1600"/>
            </a:lvl8pPr>
            <a:lvl9pPr indent="-228600" lvl="8" marL="4114800" rtl="0" algn="l">
              <a:spcBef>
                <a:spcPts val="320"/>
              </a:spcBef>
              <a:spcAft>
                <a:spcPts val="0"/>
              </a:spcAft>
              <a:buClr>
                <a:schemeClr val="dk1"/>
              </a:buClr>
              <a:buSzPts val="1600"/>
              <a:buFont typeface="Arial"/>
              <a:buNone/>
              <a:defRPr b="1" sz="1600"/>
            </a:lvl9pPr>
          </a:lstStyle>
          <a:p/>
        </p:txBody>
      </p:sp>
      <p:sp>
        <p:nvSpPr>
          <p:cNvPr id="308" name="Google Shape;308;p55"/>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Font typeface="Arial"/>
              <a:buChar char="•"/>
              <a:defRPr sz="2400"/>
            </a:lvl1pPr>
            <a:lvl2pPr indent="-355600" lvl="1" marL="914400" rtl="0" algn="l">
              <a:spcBef>
                <a:spcPts val="400"/>
              </a:spcBef>
              <a:spcAft>
                <a:spcPts val="0"/>
              </a:spcAft>
              <a:buClr>
                <a:schemeClr val="dk1"/>
              </a:buClr>
              <a:buSzPts val="2000"/>
              <a:buFont typeface="Arial"/>
              <a:buChar char="•"/>
              <a:defRPr sz="2000"/>
            </a:lvl2pPr>
            <a:lvl3pPr indent="-342900" lvl="2" marL="1371600" rtl="0" algn="l">
              <a:spcBef>
                <a:spcPts val="360"/>
              </a:spcBef>
              <a:spcAft>
                <a:spcPts val="0"/>
              </a:spcAft>
              <a:buClr>
                <a:schemeClr val="dk1"/>
              </a:buClr>
              <a:buSzPts val="1800"/>
              <a:buFont typeface="Arial"/>
              <a:buChar char="•"/>
              <a:defRPr sz="1800"/>
            </a:lvl3pPr>
            <a:lvl4pPr indent="-330200" lvl="3" marL="1828800" rtl="0" algn="l">
              <a:spcBef>
                <a:spcPts val="320"/>
              </a:spcBef>
              <a:spcAft>
                <a:spcPts val="0"/>
              </a:spcAft>
              <a:buClr>
                <a:schemeClr val="dk1"/>
              </a:buClr>
              <a:buSzPts val="1600"/>
              <a:buFont typeface="Arial"/>
              <a:buChar char="•"/>
              <a:defRPr sz="1600"/>
            </a:lvl4pPr>
            <a:lvl5pPr indent="-330200" lvl="4" marL="2286000" rtl="0" algn="l">
              <a:spcBef>
                <a:spcPts val="320"/>
              </a:spcBef>
              <a:spcAft>
                <a:spcPts val="0"/>
              </a:spcAft>
              <a:buClr>
                <a:schemeClr val="dk1"/>
              </a:buClr>
              <a:buSzPts val="1600"/>
              <a:buFont typeface="Arial"/>
              <a:buChar char="•"/>
              <a:defRPr sz="1600"/>
            </a:lvl5pPr>
            <a:lvl6pPr indent="-330200" lvl="5" marL="2743200" rtl="0" algn="l">
              <a:spcBef>
                <a:spcPts val="320"/>
              </a:spcBef>
              <a:spcAft>
                <a:spcPts val="0"/>
              </a:spcAft>
              <a:buClr>
                <a:schemeClr val="dk1"/>
              </a:buClr>
              <a:buSzPts val="1600"/>
              <a:buFont typeface="Arial"/>
              <a:buChar char="•"/>
              <a:defRPr sz="1600"/>
            </a:lvl6pPr>
            <a:lvl7pPr indent="-330200" lvl="6" marL="3200400" rtl="0" algn="l">
              <a:spcBef>
                <a:spcPts val="320"/>
              </a:spcBef>
              <a:spcAft>
                <a:spcPts val="0"/>
              </a:spcAft>
              <a:buClr>
                <a:schemeClr val="dk1"/>
              </a:buClr>
              <a:buSzPts val="1600"/>
              <a:buFont typeface="Arial"/>
              <a:buChar char="•"/>
              <a:defRPr sz="1600"/>
            </a:lvl7pPr>
            <a:lvl8pPr indent="-330200" lvl="7" marL="3657600" rtl="0" algn="l">
              <a:spcBef>
                <a:spcPts val="320"/>
              </a:spcBef>
              <a:spcAft>
                <a:spcPts val="0"/>
              </a:spcAft>
              <a:buClr>
                <a:schemeClr val="dk1"/>
              </a:buClr>
              <a:buSzPts val="1600"/>
              <a:buFont typeface="Arial"/>
              <a:buChar char="•"/>
              <a:defRPr sz="1600"/>
            </a:lvl8pPr>
            <a:lvl9pPr indent="-330200" lvl="8" marL="4114800" rtl="0" algn="l">
              <a:spcBef>
                <a:spcPts val="320"/>
              </a:spcBef>
              <a:spcAft>
                <a:spcPts val="0"/>
              </a:spcAft>
              <a:buClr>
                <a:schemeClr val="dk1"/>
              </a:buClr>
              <a:buSzPts val="1600"/>
              <a:buFont typeface="Arial"/>
              <a:buChar char="•"/>
              <a:defRPr sz="1600"/>
            </a:lvl9pPr>
          </a:lstStyle>
          <a:p/>
        </p:txBody>
      </p:sp>
      <p:sp>
        <p:nvSpPr>
          <p:cNvPr id="309" name="Google Shape;309;p55"/>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0" name="Google Shape;310;p55"/>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1" name="Google Shape;311;p55"/>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12" name="Shape 312"/>
        <p:cNvGrpSpPr/>
        <p:nvPr/>
      </p:nvGrpSpPr>
      <p:grpSpPr>
        <a:xfrm>
          <a:off x="0" y="0"/>
          <a:ext cx="0" cy="0"/>
          <a:chOff x="0" y="0"/>
          <a:chExt cx="0" cy="0"/>
        </a:xfrm>
      </p:grpSpPr>
      <p:sp>
        <p:nvSpPr>
          <p:cNvPr id="313" name="Google Shape;313;p56"/>
          <p:cNvSpPr txBox="1"/>
          <p:nvPr>
            <p:ph type="title"/>
          </p:nvPr>
        </p:nvSpPr>
        <p:spPr>
          <a:xfrm>
            <a:off x="0" y="0"/>
            <a:ext cx="9144000" cy="76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4" name="Google Shape;314;p56"/>
          <p:cNvSpPr txBox="1"/>
          <p:nvPr>
            <p:ph idx="1" type="body"/>
          </p:nvPr>
        </p:nvSpPr>
        <p:spPr>
          <a:xfrm>
            <a:off x="1371600" y="762000"/>
            <a:ext cx="3810000" cy="57150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Font typeface="Arial"/>
              <a:buChar char="•"/>
              <a:defRPr sz="2800"/>
            </a:lvl1pPr>
            <a:lvl2pPr indent="-381000" lvl="1" marL="914400" rtl="0" algn="l">
              <a:spcBef>
                <a:spcPts val="480"/>
              </a:spcBef>
              <a:spcAft>
                <a:spcPts val="0"/>
              </a:spcAft>
              <a:buClr>
                <a:schemeClr val="dk1"/>
              </a:buClr>
              <a:buSzPts val="2400"/>
              <a:buFont typeface="Arial"/>
              <a:buChar char="•"/>
              <a:defRPr sz="2400"/>
            </a:lvl2pPr>
            <a:lvl3pPr indent="-355600" lvl="2" marL="1371600" rtl="0" algn="l">
              <a:spcBef>
                <a:spcPts val="400"/>
              </a:spcBef>
              <a:spcAft>
                <a:spcPts val="0"/>
              </a:spcAft>
              <a:buClr>
                <a:schemeClr val="dk1"/>
              </a:buClr>
              <a:buSzPts val="2000"/>
              <a:buFont typeface="Arial"/>
              <a:buChar char="•"/>
              <a:defRPr sz="2000"/>
            </a:lvl3pPr>
            <a:lvl4pPr indent="-342900" lvl="3" marL="1828800" rtl="0" algn="l">
              <a:spcBef>
                <a:spcPts val="360"/>
              </a:spcBef>
              <a:spcAft>
                <a:spcPts val="0"/>
              </a:spcAft>
              <a:buClr>
                <a:schemeClr val="dk1"/>
              </a:buClr>
              <a:buSzPts val="1800"/>
              <a:buFont typeface="Arial"/>
              <a:buChar char="•"/>
              <a:defRPr sz="1800"/>
            </a:lvl4pPr>
            <a:lvl5pPr indent="-342900" lvl="4" marL="2286000" rtl="0" algn="l">
              <a:spcBef>
                <a:spcPts val="360"/>
              </a:spcBef>
              <a:spcAft>
                <a:spcPts val="0"/>
              </a:spcAft>
              <a:buClr>
                <a:schemeClr val="dk1"/>
              </a:buClr>
              <a:buSzPts val="1800"/>
              <a:buFont typeface="Arial"/>
              <a:buChar char="•"/>
              <a:defRPr sz="1800"/>
            </a:lvl5pPr>
            <a:lvl6pPr indent="-342900" lvl="5" marL="2743200" rtl="0" algn="l">
              <a:spcBef>
                <a:spcPts val="360"/>
              </a:spcBef>
              <a:spcAft>
                <a:spcPts val="0"/>
              </a:spcAft>
              <a:buClr>
                <a:schemeClr val="dk1"/>
              </a:buClr>
              <a:buSzPts val="1800"/>
              <a:buFont typeface="Arial"/>
              <a:buChar char="•"/>
              <a:defRPr sz="1800"/>
            </a:lvl6pPr>
            <a:lvl7pPr indent="-342900" lvl="6" marL="3200400" rtl="0" algn="l">
              <a:spcBef>
                <a:spcPts val="360"/>
              </a:spcBef>
              <a:spcAft>
                <a:spcPts val="0"/>
              </a:spcAft>
              <a:buClr>
                <a:schemeClr val="dk1"/>
              </a:buClr>
              <a:buSzPts val="1800"/>
              <a:buFont typeface="Arial"/>
              <a:buChar char="•"/>
              <a:defRPr sz="1800"/>
            </a:lvl7pPr>
            <a:lvl8pPr indent="-342900" lvl="7" marL="3657600" rtl="0" algn="l">
              <a:spcBef>
                <a:spcPts val="360"/>
              </a:spcBef>
              <a:spcAft>
                <a:spcPts val="0"/>
              </a:spcAft>
              <a:buClr>
                <a:schemeClr val="dk1"/>
              </a:buClr>
              <a:buSzPts val="1800"/>
              <a:buFont typeface="Arial"/>
              <a:buChar char="•"/>
              <a:defRPr sz="1800"/>
            </a:lvl8pPr>
            <a:lvl9pPr indent="-342900" lvl="8" marL="4114800" rtl="0" algn="l">
              <a:spcBef>
                <a:spcPts val="360"/>
              </a:spcBef>
              <a:spcAft>
                <a:spcPts val="0"/>
              </a:spcAft>
              <a:buClr>
                <a:schemeClr val="dk1"/>
              </a:buClr>
              <a:buSzPts val="1800"/>
              <a:buFont typeface="Arial"/>
              <a:buChar char="•"/>
              <a:defRPr sz="1800"/>
            </a:lvl9pPr>
          </a:lstStyle>
          <a:p/>
        </p:txBody>
      </p:sp>
      <p:sp>
        <p:nvSpPr>
          <p:cNvPr id="315" name="Google Shape;315;p56"/>
          <p:cNvSpPr txBox="1"/>
          <p:nvPr>
            <p:ph idx="2" type="body"/>
          </p:nvPr>
        </p:nvSpPr>
        <p:spPr>
          <a:xfrm>
            <a:off x="5334000" y="762000"/>
            <a:ext cx="3810000" cy="57150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Font typeface="Arial"/>
              <a:buChar char="•"/>
              <a:defRPr sz="2800"/>
            </a:lvl1pPr>
            <a:lvl2pPr indent="-381000" lvl="1" marL="914400" rtl="0" algn="l">
              <a:spcBef>
                <a:spcPts val="480"/>
              </a:spcBef>
              <a:spcAft>
                <a:spcPts val="0"/>
              </a:spcAft>
              <a:buClr>
                <a:schemeClr val="dk1"/>
              </a:buClr>
              <a:buSzPts val="2400"/>
              <a:buFont typeface="Arial"/>
              <a:buChar char="•"/>
              <a:defRPr sz="2400"/>
            </a:lvl2pPr>
            <a:lvl3pPr indent="-355600" lvl="2" marL="1371600" rtl="0" algn="l">
              <a:spcBef>
                <a:spcPts val="400"/>
              </a:spcBef>
              <a:spcAft>
                <a:spcPts val="0"/>
              </a:spcAft>
              <a:buClr>
                <a:schemeClr val="dk1"/>
              </a:buClr>
              <a:buSzPts val="2000"/>
              <a:buFont typeface="Arial"/>
              <a:buChar char="•"/>
              <a:defRPr sz="2000"/>
            </a:lvl3pPr>
            <a:lvl4pPr indent="-342900" lvl="3" marL="1828800" rtl="0" algn="l">
              <a:spcBef>
                <a:spcPts val="360"/>
              </a:spcBef>
              <a:spcAft>
                <a:spcPts val="0"/>
              </a:spcAft>
              <a:buClr>
                <a:schemeClr val="dk1"/>
              </a:buClr>
              <a:buSzPts val="1800"/>
              <a:buFont typeface="Arial"/>
              <a:buChar char="•"/>
              <a:defRPr sz="1800"/>
            </a:lvl4pPr>
            <a:lvl5pPr indent="-342900" lvl="4" marL="2286000" rtl="0" algn="l">
              <a:spcBef>
                <a:spcPts val="360"/>
              </a:spcBef>
              <a:spcAft>
                <a:spcPts val="0"/>
              </a:spcAft>
              <a:buClr>
                <a:schemeClr val="dk1"/>
              </a:buClr>
              <a:buSzPts val="1800"/>
              <a:buFont typeface="Arial"/>
              <a:buChar char="•"/>
              <a:defRPr sz="1800"/>
            </a:lvl5pPr>
            <a:lvl6pPr indent="-342900" lvl="5" marL="2743200" rtl="0" algn="l">
              <a:spcBef>
                <a:spcPts val="360"/>
              </a:spcBef>
              <a:spcAft>
                <a:spcPts val="0"/>
              </a:spcAft>
              <a:buClr>
                <a:schemeClr val="dk1"/>
              </a:buClr>
              <a:buSzPts val="1800"/>
              <a:buFont typeface="Arial"/>
              <a:buChar char="•"/>
              <a:defRPr sz="1800"/>
            </a:lvl6pPr>
            <a:lvl7pPr indent="-342900" lvl="6" marL="3200400" rtl="0" algn="l">
              <a:spcBef>
                <a:spcPts val="360"/>
              </a:spcBef>
              <a:spcAft>
                <a:spcPts val="0"/>
              </a:spcAft>
              <a:buClr>
                <a:schemeClr val="dk1"/>
              </a:buClr>
              <a:buSzPts val="1800"/>
              <a:buFont typeface="Arial"/>
              <a:buChar char="•"/>
              <a:defRPr sz="1800"/>
            </a:lvl7pPr>
            <a:lvl8pPr indent="-342900" lvl="7" marL="3657600" rtl="0" algn="l">
              <a:spcBef>
                <a:spcPts val="360"/>
              </a:spcBef>
              <a:spcAft>
                <a:spcPts val="0"/>
              </a:spcAft>
              <a:buClr>
                <a:schemeClr val="dk1"/>
              </a:buClr>
              <a:buSzPts val="1800"/>
              <a:buFont typeface="Arial"/>
              <a:buChar char="•"/>
              <a:defRPr sz="1800"/>
            </a:lvl8pPr>
            <a:lvl9pPr indent="-342900" lvl="8" marL="4114800" rtl="0" algn="l">
              <a:spcBef>
                <a:spcPts val="360"/>
              </a:spcBef>
              <a:spcAft>
                <a:spcPts val="0"/>
              </a:spcAft>
              <a:buClr>
                <a:schemeClr val="dk1"/>
              </a:buClr>
              <a:buSzPts val="1800"/>
              <a:buFont typeface="Arial"/>
              <a:buChar char="•"/>
              <a:defRPr sz="1800"/>
            </a:lvl9pPr>
          </a:lstStyle>
          <a:p/>
        </p:txBody>
      </p:sp>
      <p:sp>
        <p:nvSpPr>
          <p:cNvPr id="316" name="Google Shape;316;p56"/>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7" name="Google Shape;317;p56"/>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8" name="Google Shape;318;p56"/>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9" name="Shape 319"/>
        <p:cNvGrpSpPr/>
        <p:nvPr/>
      </p:nvGrpSpPr>
      <p:grpSpPr>
        <a:xfrm>
          <a:off x="0" y="0"/>
          <a:ext cx="0" cy="0"/>
          <a:chOff x="0" y="0"/>
          <a:chExt cx="0" cy="0"/>
        </a:xfrm>
      </p:grpSpPr>
      <p:sp>
        <p:nvSpPr>
          <p:cNvPr id="320" name="Google Shape;320;p57"/>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b="1" sz="4000" cap="none"/>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1" name="Google Shape;321;p57"/>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chemeClr val="dk1"/>
              </a:buClr>
              <a:buSzPts val="2000"/>
              <a:buFont typeface="Arial"/>
              <a:buNone/>
              <a:defRPr sz="2000"/>
            </a:lvl1pPr>
            <a:lvl2pPr indent="-228600" lvl="1" marL="914400" rtl="0" algn="l">
              <a:spcBef>
                <a:spcPts val="360"/>
              </a:spcBef>
              <a:spcAft>
                <a:spcPts val="0"/>
              </a:spcAft>
              <a:buClr>
                <a:schemeClr val="dk1"/>
              </a:buClr>
              <a:buSzPts val="1800"/>
              <a:buFont typeface="Arial"/>
              <a:buNone/>
              <a:defRPr sz="1800"/>
            </a:lvl2pPr>
            <a:lvl3pPr indent="-228600" lvl="2" marL="1371600" rtl="0" algn="l">
              <a:spcBef>
                <a:spcPts val="320"/>
              </a:spcBef>
              <a:spcAft>
                <a:spcPts val="0"/>
              </a:spcAft>
              <a:buClr>
                <a:schemeClr val="dk1"/>
              </a:buClr>
              <a:buSzPts val="1600"/>
              <a:buFont typeface="Arial"/>
              <a:buNone/>
              <a:defRPr sz="1600"/>
            </a:lvl3pPr>
            <a:lvl4pPr indent="-228600" lvl="3" marL="1828800" rtl="0" algn="l">
              <a:spcBef>
                <a:spcPts val="280"/>
              </a:spcBef>
              <a:spcAft>
                <a:spcPts val="0"/>
              </a:spcAft>
              <a:buClr>
                <a:schemeClr val="dk1"/>
              </a:buClr>
              <a:buSzPts val="1400"/>
              <a:buFont typeface="Arial"/>
              <a:buNone/>
              <a:defRPr sz="1400"/>
            </a:lvl4pPr>
            <a:lvl5pPr indent="-228600" lvl="4" marL="2286000" rtl="0" algn="l">
              <a:spcBef>
                <a:spcPts val="280"/>
              </a:spcBef>
              <a:spcAft>
                <a:spcPts val="0"/>
              </a:spcAft>
              <a:buClr>
                <a:schemeClr val="dk1"/>
              </a:buClr>
              <a:buSzPts val="1400"/>
              <a:buFont typeface="Arial"/>
              <a:buNone/>
              <a:defRPr sz="1400"/>
            </a:lvl5pPr>
            <a:lvl6pPr indent="-228600" lvl="5" marL="2743200" rtl="0" algn="l">
              <a:spcBef>
                <a:spcPts val="280"/>
              </a:spcBef>
              <a:spcAft>
                <a:spcPts val="0"/>
              </a:spcAft>
              <a:buClr>
                <a:schemeClr val="dk1"/>
              </a:buClr>
              <a:buSzPts val="1400"/>
              <a:buFont typeface="Arial"/>
              <a:buNone/>
              <a:defRPr sz="1400"/>
            </a:lvl6pPr>
            <a:lvl7pPr indent="-228600" lvl="6" marL="3200400" rtl="0" algn="l">
              <a:spcBef>
                <a:spcPts val="280"/>
              </a:spcBef>
              <a:spcAft>
                <a:spcPts val="0"/>
              </a:spcAft>
              <a:buClr>
                <a:schemeClr val="dk1"/>
              </a:buClr>
              <a:buSzPts val="1400"/>
              <a:buFont typeface="Arial"/>
              <a:buNone/>
              <a:defRPr sz="1400"/>
            </a:lvl7pPr>
            <a:lvl8pPr indent="-228600" lvl="7" marL="3657600" rtl="0" algn="l">
              <a:spcBef>
                <a:spcPts val="280"/>
              </a:spcBef>
              <a:spcAft>
                <a:spcPts val="0"/>
              </a:spcAft>
              <a:buClr>
                <a:schemeClr val="dk1"/>
              </a:buClr>
              <a:buSzPts val="1400"/>
              <a:buFont typeface="Arial"/>
              <a:buNone/>
              <a:defRPr sz="1400"/>
            </a:lvl8pPr>
            <a:lvl9pPr indent="-228600" lvl="8" marL="4114800" rtl="0" algn="l">
              <a:spcBef>
                <a:spcPts val="280"/>
              </a:spcBef>
              <a:spcAft>
                <a:spcPts val="0"/>
              </a:spcAft>
              <a:buClr>
                <a:schemeClr val="dk1"/>
              </a:buClr>
              <a:buSzPts val="1400"/>
              <a:buFont typeface="Arial"/>
              <a:buNone/>
              <a:defRPr sz="1400"/>
            </a:lvl9pPr>
          </a:lstStyle>
          <a:p/>
        </p:txBody>
      </p:sp>
      <p:sp>
        <p:nvSpPr>
          <p:cNvPr id="322" name="Google Shape;322;p57"/>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3" name="Google Shape;323;p57"/>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4" name="Google Shape;324;p57"/>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25" name="Shape 325"/>
        <p:cNvGrpSpPr/>
        <p:nvPr/>
      </p:nvGrpSpPr>
      <p:grpSpPr>
        <a:xfrm>
          <a:off x="0" y="0"/>
          <a:ext cx="0" cy="0"/>
          <a:chOff x="0" y="0"/>
          <a:chExt cx="0" cy="0"/>
        </a:xfrm>
      </p:grpSpPr>
      <p:sp>
        <p:nvSpPr>
          <p:cNvPr id="326" name="Google Shape;326;p58"/>
          <p:cNvSpPr txBox="1"/>
          <p:nvPr>
            <p:ph type="title"/>
          </p:nvPr>
        </p:nvSpPr>
        <p:spPr>
          <a:xfrm>
            <a:off x="0" y="0"/>
            <a:ext cx="9144000" cy="76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7" name="Google Shape;327;p58"/>
          <p:cNvSpPr txBox="1"/>
          <p:nvPr>
            <p:ph idx="1" type="body"/>
          </p:nvPr>
        </p:nvSpPr>
        <p:spPr>
          <a:xfrm>
            <a:off x="1371600" y="762000"/>
            <a:ext cx="7772400" cy="57150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28" name="Google Shape;328;p58"/>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29" name="Google Shape;329;p58"/>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30" name="Google Shape;330;p58"/>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ample">
  <p:cSld name="Example">
    <p:spTree>
      <p:nvGrpSpPr>
        <p:cNvPr id="348" name="Shape 348"/>
        <p:cNvGrpSpPr/>
        <p:nvPr/>
      </p:nvGrpSpPr>
      <p:grpSpPr>
        <a:xfrm>
          <a:off x="0" y="0"/>
          <a:ext cx="0" cy="0"/>
          <a:chOff x="0" y="0"/>
          <a:chExt cx="0" cy="0"/>
        </a:xfrm>
      </p:grpSpPr>
      <p:sp>
        <p:nvSpPr>
          <p:cNvPr id="349" name="Google Shape;349;p62"/>
          <p:cNvSpPr txBox="1"/>
          <p:nvPr>
            <p:ph idx="1" type="body"/>
          </p:nvPr>
        </p:nvSpPr>
        <p:spPr>
          <a:xfrm>
            <a:off x="2069584" y="0"/>
            <a:ext cx="3486000" cy="583500"/>
          </a:xfrm>
          <a:prstGeom prst="rect">
            <a:avLst/>
          </a:prstGeom>
          <a:gradFill>
            <a:gsLst>
              <a:gs pos="0">
                <a:srgbClr val="109769">
                  <a:alpha val="49803"/>
                </a:srgbClr>
              </a:gs>
              <a:gs pos="50000">
                <a:srgbClr val="109769">
                  <a:alpha val="24705"/>
                </a:srgbClr>
              </a:gs>
              <a:gs pos="100000">
                <a:srgbClr val="109769">
                  <a:alpha val="0"/>
                </a:srgbClr>
              </a:gs>
            </a:gsLst>
            <a:lin ang="0" scaled="0"/>
          </a:gradFill>
          <a:ln>
            <a:noFill/>
          </a:ln>
        </p:spPr>
        <p:txBody>
          <a:bodyPr anchorCtr="0" anchor="ctr" bIns="44450" lIns="90475" spcFirstLastPara="1" rIns="90475" wrap="square" tIns="44450">
            <a:noAutofit/>
          </a:bodyPr>
          <a:lstStyle>
            <a:lvl1pPr indent="-228600" lvl="0" marL="457200" rtl="0" algn="l">
              <a:lnSpc>
                <a:spcPct val="90000"/>
              </a:lnSpc>
              <a:spcBef>
                <a:spcPts val="960"/>
              </a:spcBef>
              <a:spcAft>
                <a:spcPts val="0"/>
              </a:spcAft>
              <a:buClr>
                <a:srgbClr val="FFFFCC"/>
              </a:buClr>
              <a:buSzPts val="3200"/>
              <a:buFont typeface="Arial"/>
              <a:buNone/>
              <a:defRPr b="1" sz="3200">
                <a:solidFill>
                  <a:srgbClr val="FFFFCC"/>
                </a:solidFill>
                <a:latin typeface="Arial"/>
                <a:ea typeface="Arial"/>
                <a:cs typeface="Arial"/>
                <a:sym typeface="Arial"/>
              </a:defRPr>
            </a:lvl1pPr>
            <a:lvl2pPr indent="-342900" lvl="1" marL="914400" rtl="0" algn="l">
              <a:lnSpc>
                <a:spcPct val="90000"/>
              </a:lnSpc>
              <a:spcBef>
                <a:spcPts val="540"/>
              </a:spcBef>
              <a:spcAft>
                <a:spcPts val="0"/>
              </a:spcAft>
              <a:buClr>
                <a:schemeClr val="dk1"/>
              </a:buClr>
              <a:buSzPts val="1800"/>
              <a:buChar char="–"/>
              <a:defRPr/>
            </a:lvl2pPr>
            <a:lvl3pPr indent="-342900" lvl="2" marL="1371600" rtl="0" algn="l">
              <a:lnSpc>
                <a:spcPct val="90000"/>
              </a:lnSpc>
              <a:spcBef>
                <a:spcPts val="540"/>
              </a:spcBef>
              <a:spcAft>
                <a:spcPts val="0"/>
              </a:spcAft>
              <a:buClr>
                <a:schemeClr val="dk1"/>
              </a:buClr>
              <a:buSzPts val="1800"/>
              <a:buChar char="»"/>
              <a:defRPr/>
            </a:lvl3pPr>
            <a:lvl4pPr indent="-342900" lvl="3" marL="1828800" rtl="0" algn="l">
              <a:lnSpc>
                <a:spcPct val="90000"/>
              </a:lnSpc>
              <a:spcBef>
                <a:spcPts val="540"/>
              </a:spcBef>
              <a:spcAft>
                <a:spcPts val="0"/>
              </a:spcAft>
              <a:buClr>
                <a:schemeClr val="dk1"/>
              </a:buClr>
              <a:buSzPts val="1800"/>
              <a:buChar char="•"/>
              <a:defRPr/>
            </a:lvl4pPr>
            <a:lvl5pPr indent="-342900" lvl="4" marL="2286000" rtl="0" algn="l">
              <a:lnSpc>
                <a:spcPct val="90000"/>
              </a:lnSpc>
              <a:spcBef>
                <a:spcPts val="540"/>
              </a:spcBef>
              <a:spcAft>
                <a:spcPts val="0"/>
              </a:spcAft>
              <a:buClr>
                <a:schemeClr val="dk1"/>
              </a:buClr>
              <a:buSzPts val="1800"/>
              <a:buChar char="–"/>
              <a:defRPr/>
            </a:lvl5pPr>
            <a:lvl6pPr indent="-342900" lvl="5" marL="2743200" rtl="0" algn="l">
              <a:lnSpc>
                <a:spcPct val="90000"/>
              </a:lnSpc>
              <a:spcBef>
                <a:spcPts val="540"/>
              </a:spcBef>
              <a:spcAft>
                <a:spcPts val="0"/>
              </a:spcAft>
              <a:buClr>
                <a:schemeClr val="dk1"/>
              </a:buClr>
              <a:buSzPts val="1800"/>
              <a:buChar char="–"/>
              <a:defRPr/>
            </a:lvl6pPr>
            <a:lvl7pPr indent="-342900" lvl="6" marL="3200400" rtl="0" algn="l">
              <a:lnSpc>
                <a:spcPct val="90000"/>
              </a:lnSpc>
              <a:spcBef>
                <a:spcPts val="540"/>
              </a:spcBef>
              <a:spcAft>
                <a:spcPts val="0"/>
              </a:spcAft>
              <a:buClr>
                <a:schemeClr val="dk1"/>
              </a:buClr>
              <a:buSzPts val="1800"/>
              <a:buChar char="–"/>
              <a:defRPr/>
            </a:lvl7pPr>
            <a:lvl8pPr indent="-342900" lvl="7" marL="3657600" rtl="0" algn="l">
              <a:lnSpc>
                <a:spcPct val="90000"/>
              </a:lnSpc>
              <a:spcBef>
                <a:spcPts val="540"/>
              </a:spcBef>
              <a:spcAft>
                <a:spcPts val="0"/>
              </a:spcAft>
              <a:buClr>
                <a:schemeClr val="dk1"/>
              </a:buClr>
              <a:buSzPts val="1800"/>
              <a:buChar char="–"/>
              <a:defRPr/>
            </a:lvl8pPr>
            <a:lvl9pPr indent="-342900" lvl="8" marL="4114800" rtl="0" algn="l">
              <a:lnSpc>
                <a:spcPct val="90000"/>
              </a:lnSpc>
              <a:spcBef>
                <a:spcPts val="540"/>
              </a:spcBef>
              <a:spcAft>
                <a:spcPts val="0"/>
              </a:spcAft>
              <a:buClr>
                <a:schemeClr val="dk1"/>
              </a:buClr>
              <a:buSzPts val="1800"/>
              <a:buChar char="–"/>
              <a:defRPr/>
            </a:lvl9pPr>
          </a:lstStyle>
          <a:p/>
        </p:txBody>
      </p:sp>
      <p:sp>
        <p:nvSpPr>
          <p:cNvPr id="350" name="Google Shape;350;p62"/>
          <p:cNvSpPr txBox="1"/>
          <p:nvPr>
            <p:ph idx="2" type="body"/>
          </p:nvPr>
        </p:nvSpPr>
        <p:spPr>
          <a:xfrm>
            <a:off x="168443" y="680938"/>
            <a:ext cx="8807400" cy="5603100"/>
          </a:xfrm>
          <a:prstGeom prst="rect">
            <a:avLst/>
          </a:prstGeom>
          <a:noFill/>
          <a:ln>
            <a:noFill/>
          </a:ln>
        </p:spPr>
        <p:txBody>
          <a:bodyPr anchorCtr="0" anchor="t" bIns="44450" lIns="90475" spcFirstLastPara="1" rIns="90475" wrap="square" tIns="44450">
            <a:noAutofit/>
          </a:bodyPr>
          <a:lstStyle>
            <a:lvl1pPr indent="-228600" lvl="0" marL="457200" rtl="0" algn="l">
              <a:lnSpc>
                <a:spcPct val="90000"/>
              </a:lnSpc>
              <a:spcBef>
                <a:spcPts val="720"/>
              </a:spcBef>
              <a:spcAft>
                <a:spcPts val="0"/>
              </a:spcAft>
              <a:buClr>
                <a:schemeClr val="dk1"/>
              </a:buClr>
              <a:buSzPts val="2400"/>
              <a:buFont typeface="Arial"/>
              <a:buNone/>
              <a:defRPr sz="2400">
                <a:latin typeface="Arial"/>
                <a:ea typeface="Arial"/>
                <a:cs typeface="Arial"/>
                <a:sym typeface="Arial"/>
              </a:defRPr>
            </a:lvl1pPr>
            <a:lvl2pPr indent="-342900" lvl="1" marL="914400" rtl="0" algn="l">
              <a:lnSpc>
                <a:spcPct val="90000"/>
              </a:lnSpc>
              <a:spcBef>
                <a:spcPts val="540"/>
              </a:spcBef>
              <a:spcAft>
                <a:spcPts val="0"/>
              </a:spcAft>
              <a:buClr>
                <a:schemeClr val="dk1"/>
              </a:buClr>
              <a:buSzPts val="1800"/>
              <a:buChar char="–"/>
              <a:defRPr/>
            </a:lvl2pPr>
            <a:lvl3pPr indent="-342900" lvl="2" marL="1371600" rtl="0" algn="l">
              <a:lnSpc>
                <a:spcPct val="90000"/>
              </a:lnSpc>
              <a:spcBef>
                <a:spcPts val="540"/>
              </a:spcBef>
              <a:spcAft>
                <a:spcPts val="0"/>
              </a:spcAft>
              <a:buClr>
                <a:schemeClr val="dk1"/>
              </a:buClr>
              <a:buSzPts val="1800"/>
              <a:buChar char="»"/>
              <a:defRPr/>
            </a:lvl3pPr>
            <a:lvl4pPr indent="-342900" lvl="3" marL="1828800" rtl="0" algn="l">
              <a:lnSpc>
                <a:spcPct val="90000"/>
              </a:lnSpc>
              <a:spcBef>
                <a:spcPts val="540"/>
              </a:spcBef>
              <a:spcAft>
                <a:spcPts val="0"/>
              </a:spcAft>
              <a:buClr>
                <a:schemeClr val="dk1"/>
              </a:buClr>
              <a:buSzPts val="1800"/>
              <a:buChar char="•"/>
              <a:defRPr/>
            </a:lvl4pPr>
            <a:lvl5pPr indent="-342900" lvl="4" marL="2286000" rtl="0" algn="l">
              <a:lnSpc>
                <a:spcPct val="90000"/>
              </a:lnSpc>
              <a:spcBef>
                <a:spcPts val="540"/>
              </a:spcBef>
              <a:spcAft>
                <a:spcPts val="0"/>
              </a:spcAft>
              <a:buClr>
                <a:schemeClr val="dk1"/>
              </a:buClr>
              <a:buSzPts val="1800"/>
              <a:buChar char="–"/>
              <a:defRPr/>
            </a:lvl5pPr>
            <a:lvl6pPr indent="-342900" lvl="5" marL="2743200" rtl="0" algn="l">
              <a:lnSpc>
                <a:spcPct val="90000"/>
              </a:lnSpc>
              <a:spcBef>
                <a:spcPts val="540"/>
              </a:spcBef>
              <a:spcAft>
                <a:spcPts val="0"/>
              </a:spcAft>
              <a:buClr>
                <a:schemeClr val="dk1"/>
              </a:buClr>
              <a:buSzPts val="1800"/>
              <a:buChar char="–"/>
              <a:defRPr/>
            </a:lvl6pPr>
            <a:lvl7pPr indent="-342900" lvl="6" marL="3200400" rtl="0" algn="l">
              <a:lnSpc>
                <a:spcPct val="90000"/>
              </a:lnSpc>
              <a:spcBef>
                <a:spcPts val="540"/>
              </a:spcBef>
              <a:spcAft>
                <a:spcPts val="0"/>
              </a:spcAft>
              <a:buClr>
                <a:schemeClr val="dk1"/>
              </a:buClr>
              <a:buSzPts val="1800"/>
              <a:buChar char="–"/>
              <a:defRPr/>
            </a:lvl7pPr>
            <a:lvl8pPr indent="-342900" lvl="7" marL="3657600" rtl="0" algn="l">
              <a:lnSpc>
                <a:spcPct val="90000"/>
              </a:lnSpc>
              <a:spcBef>
                <a:spcPts val="540"/>
              </a:spcBef>
              <a:spcAft>
                <a:spcPts val="0"/>
              </a:spcAft>
              <a:buClr>
                <a:schemeClr val="dk1"/>
              </a:buClr>
              <a:buSzPts val="1800"/>
              <a:buChar char="–"/>
              <a:defRPr/>
            </a:lvl8pPr>
            <a:lvl9pPr indent="-342900" lvl="8" marL="4114800" rtl="0" algn="l">
              <a:lnSpc>
                <a:spcPct val="90000"/>
              </a:lnSpc>
              <a:spcBef>
                <a:spcPts val="540"/>
              </a:spcBef>
              <a:spcAft>
                <a:spcPts val="0"/>
              </a:spcAft>
              <a:buClr>
                <a:schemeClr val="dk1"/>
              </a:buClr>
              <a:buSzPts val="1800"/>
              <a:buChar char="–"/>
              <a:defRPr/>
            </a:lvl9pPr>
          </a:lstStyle>
          <a:p/>
        </p:txBody>
      </p:sp>
      <p:sp>
        <p:nvSpPr>
          <p:cNvPr id="351" name="Google Shape;351;p62"/>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Text" type="objAndTx">
  <p:cSld name="OBJECT_AND_TEXT">
    <p:spTree>
      <p:nvGrpSpPr>
        <p:cNvPr id="359" name="Shape 359"/>
        <p:cNvGrpSpPr/>
        <p:nvPr/>
      </p:nvGrpSpPr>
      <p:grpSpPr>
        <a:xfrm>
          <a:off x="0" y="0"/>
          <a:ext cx="0" cy="0"/>
          <a:chOff x="0" y="0"/>
          <a:chExt cx="0" cy="0"/>
        </a:xfrm>
      </p:grpSpPr>
      <p:sp>
        <p:nvSpPr>
          <p:cNvPr id="360" name="Google Shape;360;p64"/>
          <p:cNvSpPr txBox="1"/>
          <p:nvPr>
            <p:ph type="title"/>
          </p:nvPr>
        </p:nvSpPr>
        <p:spPr>
          <a:xfrm>
            <a:off x="0" y="228600"/>
            <a:ext cx="9144000" cy="1143000"/>
          </a:xfrm>
          <a:prstGeom prst="rect">
            <a:avLst/>
          </a:prstGeom>
          <a:noFill/>
          <a:ln>
            <a:noFill/>
          </a:ln>
        </p:spPr>
        <p:txBody>
          <a:bodyPr anchorCtr="0" anchor="ctr" bIns="44450" lIns="90475" spcFirstLastPara="1" rIns="90475" wrap="square" tIns="44450">
            <a:noAutofit/>
          </a:bodyPr>
          <a:lstStyle>
            <a:lvl1pPr lvl="0" rtl="0" algn="ctr">
              <a:lnSpc>
                <a:spcPct val="90000"/>
              </a:lnSpc>
              <a:spcBef>
                <a:spcPts val="0"/>
              </a:spcBef>
              <a:spcAft>
                <a:spcPts val="0"/>
              </a:spcAft>
              <a:buSzPts val="1400"/>
              <a:buNone/>
              <a:defRPr/>
            </a:lvl1pPr>
            <a:lvl2pPr lvl="1" rtl="0" algn="ctr">
              <a:lnSpc>
                <a:spcPct val="90000"/>
              </a:lnSpc>
              <a:spcBef>
                <a:spcPts val="0"/>
              </a:spcBef>
              <a:spcAft>
                <a:spcPts val="0"/>
              </a:spcAft>
              <a:buSzPts val="1400"/>
              <a:buNone/>
              <a:defRPr/>
            </a:lvl2pPr>
            <a:lvl3pPr lvl="2" rtl="0" algn="ctr">
              <a:lnSpc>
                <a:spcPct val="90000"/>
              </a:lnSpc>
              <a:spcBef>
                <a:spcPts val="0"/>
              </a:spcBef>
              <a:spcAft>
                <a:spcPts val="0"/>
              </a:spcAft>
              <a:buSzPts val="1400"/>
              <a:buNone/>
              <a:defRPr/>
            </a:lvl3pPr>
            <a:lvl4pPr lvl="3" rtl="0" algn="ctr">
              <a:lnSpc>
                <a:spcPct val="90000"/>
              </a:lnSpc>
              <a:spcBef>
                <a:spcPts val="0"/>
              </a:spcBef>
              <a:spcAft>
                <a:spcPts val="0"/>
              </a:spcAft>
              <a:buSzPts val="1400"/>
              <a:buNone/>
              <a:defRPr/>
            </a:lvl4pPr>
            <a:lvl5pPr lvl="4" rtl="0" algn="ctr">
              <a:lnSpc>
                <a:spcPct val="90000"/>
              </a:lnSpc>
              <a:spcBef>
                <a:spcPts val="0"/>
              </a:spcBef>
              <a:spcAft>
                <a:spcPts val="0"/>
              </a:spcAft>
              <a:buSzPts val="1400"/>
              <a:buNone/>
              <a:defRPr/>
            </a:lvl5pPr>
            <a:lvl6pPr lvl="5" rtl="0" algn="ctr">
              <a:lnSpc>
                <a:spcPct val="90000"/>
              </a:lnSpc>
              <a:spcBef>
                <a:spcPts val="0"/>
              </a:spcBef>
              <a:spcAft>
                <a:spcPts val="0"/>
              </a:spcAft>
              <a:buSzPts val="1400"/>
              <a:buNone/>
              <a:defRPr/>
            </a:lvl6pPr>
            <a:lvl7pPr lvl="6" rtl="0" algn="ctr">
              <a:lnSpc>
                <a:spcPct val="90000"/>
              </a:lnSpc>
              <a:spcBef>
                <a:spcPts val="0"/>
              </a:spcBef>
              <a:spcAft>
                <a:spcPts val="0"/>
              </a:spcAft>
              <a:buSzPts val="1400"/>
              <a:buNone/>
              <a:defRPr/>
            </a:lvl7pPr>
            <a:lvl8pPr lvl="7" rtl="0" algn="ctr">
              <a:lnSpc>
                <a:spcPct val="90000"/>
              </a:lnSpc>
              <a:spcBef>
                <a:spcPts val="0"/>
              </a:spcBef>
              <a:spcAft>
                <a:spcPts val="0"/>
              </a:spcAft>
              <a:buSzPts val="1400"/>
              <a:buNone/>
              <a:defRPr/>
            </a:lvl8pPr>
            <a:lvl9pPr lvl="8" rtl="0" algn="ctr">
              <a:lnSpc>
                <a:spcPct val="90000"/>
              </a:lnSpc>
              <a:spcBef>
                <a:spcPts val="0"/>
              </a:spcBef>
              <a:spcAft>
                <a:spcPts val="0"/>
              </a:spcAft>
              <a:buSzPts val="1400"/>
              <a:buNone/>
              <a:defRPr/>
            </a:lvl9pPr>
          </a:lstStyle>
          <a:p/>
        </p:txBody>
      </p:sp>
      <p:sp>
        <p:nvSpPr>
          <p:cNvPr id="361" name="Google Shape;361;p64"/>
          <p:cNvSpPr txBox="1"/>
          <p:nvPr>
            <p:ph idx="1" type="body"/>
          </p:nvPr>
        </p:nvSpPr>
        <p:spPr>
          <a:xfrm>
            <a:off x="685800" y="1981200"/>
            <a:ext cx="3810000" cy="4114800"/>
          </a:xfrm>
          <a:prstGeom prst="rect">
            <a:avLst/>
          </a:prstGeom>
          <a:noFill/>
          <a:ln>
            <a:noFill/>
          </a:ln>
        </p:spPr>
        <p:txBody>
          <a:bodyPr anchorCtr="0" anchor="t" bIns="44450" lIns="90475" spcFirstLastPara="1" rIns="90475" wrap="square" tIns="44450">
            <a:noAutofit/>
          </a:bodyPr>
          <a:lstStyle>
            <a:lvl1pPr indent="-342900" lvl="0" marL="457200" rtl="0" algn="l">
              <a:lnSpc>
                <a:spcPct val="90000"/>
              </a:lnSpc>
              <a:spcBef>
                <a:spcPts val="540"/>
              </a:spcBef>
              <a:spcAft>
                <a:spcPts val="0"/>
              </a:spcAft>
              <a:buClr>
                <a:schemeClr val="dk1"/>
              </a:buClr>
              <a:buSzPts val="1800"/>
              <a:buChar char="•"/>
              <a:defRPr/>
            </a:lvl1pPr>
            <a:lvl2pPr indent="-342900" lvl="1" marL="914400" rtl="0" algn="l">
              <a:lnSpc>
                <a:spcPct val="90000"/>
              </a:lnSpc>
              <a:spcBef>
                <a:spcPts val="540"/>
              </a:spcBef>
              <a:spcAft>
                <a:spcPts val="0"/>
              </a:spcAft>
              <a:buClr>
                <a:schemeClr val="dk1"/>
              </a:buClr>
              <a:buSzPts val="1800"/>
              <a:buChar char="–"/>
              <a:defRPr/>
            </a:lvl2pPr>
            <a:lvl3pPr indent="-342900" lvl="2" marL="1371600" rtl="0" algn="l">
              <a:lnSpc>
                <a:spcPct val="90000"/>
              </a:lnSpc>
              <a:spcBef>
                <a:spcPts val="540"/>
              </a:spcBef>
              <a:spcAft>
                <a:spcPts val="0"/>
              </a:spcAft>
              <a:buClr>
                <a:schemeClr val="dk1"/>
              </a:buClr>
              <a:buSzPts val="1800"/>
              <a:buChar char="»"/>
              <a:defRPr/>
            </a:lvl3pPr>
            <a:lvl4pPr indent="-342900" lvl="3" marL="1828800" rtl="0" algn="l">
              <a:lnSpc>
                <a:spcPct val="90000"/>
              </a:lnSpc>
              <a:spcBef>
                <a:spcPts val="540"/>
              </a:spcBef>
              <a:spcAft>
                <a:spcPts val="0"/>
              </a:spcAft>
              <a:buClr>
                <a:schemeClr val="dk1"/>
              </a:buClr>
              <a:buSzPts val="1800"/>
              <a:buChar char="•"/>
              <a:defRPr/>
            </a:lvl4pPr>
            <a:lvl5pPr indent="-342900" lvl="4" marL="2286000" rtl="0" algn="l">
              <a:lnSpc>
                <a:spcPct val="90000"/>
              </a:lnSpc>
              <a:spcBef>
                <a:spcPts val="540"/>
              </a:spcBef>
              <a:spcAft>
                <a:spcPts val="0"/>
              </a:spcAft>
              <a:buClr>
                <a:schemeClr val="dk1"/>
              </a:buClr>
              <a:buSzPts val="1800"/>
              <a:buChar char="–"/>
              <a:defRPr/>
            </a:lvl5pPr>
            <a:lvl6pPr indent="-342900" lvl="5" marL="2743200" rtl="0" algn="l">
              <a:lnSpc>
                <a:spcPct val="90000"/>
              </a:lnSpc>
              <a:spcBef>
                <a:spcPts val="540"/>
              </a:spcBef>
              <a:spcAft>
                <a:spcPts val="0"/>
              </a:spcAft>
              <a:buClr>
                <a:schemeClr val="dk1"/>
              </a:buClr>
              <a:buSzPts val="1800"/>
              <a:buChar char="–"/>
              <a:defRPr/>
            </a:lvl6pPr>
            <a:lvl7pPr indent="-342900" lvl="6" marL="3200400" rtl="0" algn="l">
              <a:lnSpc>
                <a:spcPct val="90000"/>
              </a:lnSpc>
              <a:spcBef>
                <a:spcPts val="540"/>
              </a:spcBef>
              <a:spcAft>
                <a:spcPts val="0"/>
              </a:spcAft>
              <a:buClr>
                <a:schemeClr val="dk1"/>
              </a:buClr>
              <a:buSzPts val="1800"/>
              <a:buChar char="–"/>
              <a:defRPr/>
            </a:lvl7pPr>
            <a:lvl8pPr indent="-342900" lvl="7" marL="3657600" rtl="0" algn="l">
              <a:lnSpc>
                <a:spcPct val="90000"/>
              </a:lnSpc>
              <a:spcBef>
                <a:spcPts val="540"/>
              </a:spcBef>
              <a:spcAft>
                <a:spcPts val="0"/>
              </a:spcAft>
              <a:buClr>
                <a:schemeClr val="dk1"/>
              </a:buClr>
              <a:buSzPts val="1800"/>
              <a:buChar char="–"/>
              <a:defRPr/>
            </a:lvl8pPr>
            <a:lvl9pPr indent="-342900" lvl="8" marL="4114800" rtl="0" algn="l">
              <a:lnSpc>
                <a:spcPct val="90000"/>
              </a:lnSpc>
              <a:spcBef>
                <a:spcPts val="540"/>
              </a:spcBef>
              <a:spcAft>
                <a:spcPts val="0"/>
              </a:spcAft>
              <a:buClr>
                <a:schemeClr val="dk1"/>
              </a:buClr>
              <a:buSzPts val="1800"/>
              <a:buChar char="–"/>
              <a:defRPr/>
            </a:lvl9pPr>
          </a:lstStyle>
          <a:p/>
        </p:txBody>
      </p:sp>
      <p:sp>
        <p:nvSpPr>
          <p:cNvPr id="362" name="Google Shape;362;p64"/>
          <p:cNvSpPr txBox="1"/>
          <p:nvPr>
            <p:ph idx="2" type="body"/>
          </p:nvPr>
        </p:nvSpPr>
        <p:spPr>
          <a:xfrm>
            <a:off x="4648200" y="1981200"/>
            <a:ext cx="3810000" cy="4114800"/>
          </a:xfrm>
          <a:prstGeom prst="rect">
            <a:avLst/>
          </a:prstGeom>
          <a:noFill/>
          <a:ln>
            <a:noFill/>
          </a:ln>
        </p:spPr>
        <p:txBody>
          <a:bodyPr anchorCtr="0" anchor="t" bIns="44450" lIns="90475" spcFirstLastPara="1" rIns="90475" wrap="square" tIns="44450">
            <a:noAutofit/>
          </a:bodyPr>
          <a:lstStyle>
            <a:lvl1pPr indent="-342900" lvl="0" marL="457200" rtl="0" algn="l">
              <a:lnSpc>
                <a:spcPct val="90000"/>
              </a:lnSpc>
              <a:spcBef>
                <a:spcPts val="540"/>
              </a:spcBef>
              <a:spcAft>
                <a:spcPts val="0"/>
              </a:spcAft>
              <a:buClr>
                <a:schemeClr val="dk1"/>
              </a:buClr>
              <a:buSzPts val="1800"/>
              <a:buChar char="•"/>
              <a:defRPr/>
            </a:lvl1pPr>
            <a:lvl2pPr indent="-342900" lvl="1" marL="914400" rtl="0" algn="l">
              <a:lnSpc>
                <a:spcPct val="90000"/>
              </a:lnSpc>
              <a:spcBef>
                <a:spcPts val="540"/>
              </a:spcBef>
              <a:spcAft>
                <a:spcPts val="0"/>
              </a:spcAft>
              <a:buClr>
                <a:schemeClr val="dk1"/>
              </a:buClr>
              <a:buSzPts val="1800"/>
              <a:buChar char="–"/>
              <a:defRPr/>
            </a:lvl2pPr>
            <a:lvl3pPr indent="-342900" lvl="2" marL="1371600" rtl="0" algn="l">
              <a:lnSpc>
                <a:spcPct val="90000"/>
              </a:lnSpc>
              <a:spcBef>
                <a:spcPts val="540"/>
              </a:spcBef>
              <a:spcAft>
                <a:spcPts val="0"/>
              </a:spcAft>
              <a:buClr>
                <a:schemeClr val="dk1"/>
              </a:buClr>
              <a:buSzPts val="1800"/>
              <a:buChar char="»"/>
              <a:defRPr/>
            </a:lvl3pPr>
            <a:lvl4pPr indent="-342900" lvl="3" marL="1828800" rtl="0" algn="l">
              <a:lnSpc>
                <a:spcPct val="90000"/>
              </a:lnSpc>
              <a:spcBef>
                <a:spcPts val="540"/>
              </a:spcBef>
              <a:spcAft>
                <a:spcPts val="0"/>
              </a:spcAft>
              <a:buClr>
                <a:schemeClr val="dk1"/>
              </a:buClr>
              <a:buSzPts val="1800"/>
              <a:buChar char="•"/>
              <a:defRPr/>
            </a:lvl4pPr>
            <a:lvl5pPr indent="-342900" lvl="4" marL="2286000" rtl="0" algn="l">
              <a:lnSpc>
                <a:spcPct val="90000"/>
              </a:lnSpc>
              <a:spcBef>
                <a:spcPts val="540"/>
              </a:spcBef>
              <a:spcAft>
                <a:spcPts val="0"/>
              </a:spcAft>
              <a:buClr>
                <a:schemeClr val="dk1"/>
              </a:buClr>
              <a:buSzPts val="1800"/>
              <a:buChar char="–"/>
              <a:defRPr/>
            </a:lvl5pPr>
            <a:lvl6pPr indent="-342900" lvl="5" marL="2743200" rtl="0" algn="l">
              <a:lnSpc>
                <a:spcPct val="90000"/>
              </a:lnSpc>
              <a:spcBef>
                <a:spcPts val="540"/>
              </a:spcBef>
              <a:spcAft>
                <a:spcPts val="0"/>
              </a:spcAft>
              <a:buClr>
                <a:schemeClr val="dk1"/>
              </a:buClr>
              <a:buSzPts val="1800"/>
              <a:buChar char="–"/>
              <a:defRPr/>
            </a:lvl6pPr>
            <a:lvl7pPr indent="-342900" lvl="6" marL="3200400" rtl="0" algn="l">
              <a:lnSpc>
                <a:spcPct val="90000"/>
              </a:lnSpc>
              <a:spcBef>
                <a:spcPts val="540"/>
              </a:spcBef>
              <a:spcAft>
                <a:spcPts val="0"/>
              </a:spcAft>
              <a:buClr>
                <a:schemeClr val="dk1"/>
              </a:buClr>
              <a:buSzPts val="1800"/>
              <a:buChar char="–"/>
              <a:defRPr/>
            </a:lvl7pPr>
            <a:lvl8pPr indent="-342900" lvl="7" marL="3657600" rtl="0" algn="l">
              <a:lnSpc>
                <a:spcPct val="90000"/>
              </a:lnSpc>
              <a:spcBef>
                <a:spcPts val="540"/>
              </a:spcBef>
              <a:spcAft>
                <a:spcPts val="0"/>
              </a:spcAft>
              <a:buClr>
                <a:schemeClr val="dk1"/>
              </a:buClr>
              <a:buSzPts val="1800"/>
              <a:buChar char="–"/>
              <a:defRPr/>
            </a:lvl8pPr>
            <a:lvl9pPr indent="-342900" lvl="8" marL="4114800" rtl="0" algn="l">
              <a:lnSpc>
                <a:spcPct val="90000"/>
              </a:lnSpc>
              <a:spcBef>
                <a:spcPts val="540"/>
              </a:spcBef>
              <a:spcAft>
                <a:spcPts val="0"/>
              </a:spcAft>
              <a:buClr>
                <a:schemeClr val="dk1"/>
              </a:buClr>
              <a:buSzPts val="1800"/>
              <a:buChar char="–"/>
              <a:defRPr/>
            </a:lvl9pPr>
          </a:lstStyle>
          <a:p/>
        </p:txBody>
      </p:sp>
      <p:sp>
        <p:nvSpPr>
          <p:cNvPr id="363" name="Google Shape;363;p6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64" name="Google Shape;364;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365" name="Google Shape;365;p64"/>
          <p:cNvSpPr txBox="1"/>
          <p:nvPr>
            <p:ph idx="11" type="ftr"/>
          </p:nvPr>
        </p:nvSpPr>
        <p:spPr>
          <a:xfrm>
            <a:off x="2209800" y="6248400"/>
            <a:ext cx="4724400" cy="4572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b="1">
                <a:solidFill>
                  <a:srgbClr val="000000"/>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72" name="Shape 372"/>
        <p:cNvGrpSpPr/>
        <p:nvPr/>
      </p:nvGrpSpPr>
      <p:grpSpPr>
        <a:xfrm>
          <a:off x="0" y="0"/>
          <a:ext cx="0" cy="0"/>
          <a:chOff x="0" y="0"/>
          <a:chExt cx="0" cy="0"/>
        </a:xfrm>
      </p:grpSpPr>
      <p:sp>
        <p:nvSpPr>
          <p:cNvPr id="373" name="Google Shape;373;p66"/>
          <p:cNvSpPr txBox="1"/>
          <p:nvPr>
            <p:ph type="ctrTitle"/>
          </p:nvPr>
        </p:nvSpPr>
        <p:spPr>
          <a:xfrm>
            <a:off x="685800" y="2130429"/>
            <a:ext cx="7772400" cy="1470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6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375" name="Google Shape;375;p6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76" name="Google Shape;376;p6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77" name="Google Shape;377;p6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84" name="Shape 384"/>
        <p:cNvGrpSpPr/>
        <p:nvPr/>
      </p:nvGrpSpPr>
      <p:grpSpPr>
        <a:xfrm>
          <a:off x="0" y="0"/>
          <a:ext cx="0" cy="0"/>
          <a:chOff x="0" y="0"/>
          <a:chExt cx="0" cy="0"/>
        </a:xfrm>
      </p:grpSpPr>
      <p:sp>
        <p:nvSpPr>
          <p:cNvPr id="385" name="Google Shape;385;p68"/>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6" name="Google Shape;386;p68"/>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87" name="Google Shape;387;p6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88" name="Google Shape;388;p6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89" name="Google Shape;389;p6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40" name="Shape 40"/>
        <p:cNvGrpSpPr/>
        <p:nvPr/>
      </p:nvGrpSpPr>
      <p:grpSpPr>
        <a:xfrm>
          <a:off x="0" y="0"/>
          <a:ext cx="0" cy="0"/>
          <a:chOff x="0" y="0"/>
          <a:chExt cx="0" cy="0"/>
        </a:xfrm>
      </p:grpSpPr>
      <p:sp>
        <p:nvSpPr>
          <p:cNvPr id="41" name="Google Shape;41;p6"/>
          <p:cNvSpPr txBox="1"/>
          <p:nvPr>
            <p:ph type="title"/>
          </p:nvPr>
        </p:nvSpPr>
        <p:spPr>
          <a:xfrm rot="5400000">
            <a:off x="4762500" y="2095500"/>
            <a:ext cx="6477000" cy="2286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 name="Google Shape;42;p6"/>
          <p:cNvSpPr txBox="1"/>
          <p:nvPr>
            <p:ph idx="1" type="body"/>
          </p:nvPr>
        </p:nvSpPr>
        <p:spPr>
          <a:xfrm rot="5400000">
            <a:off x="114300" y="-114300"/>
            <a:ext cx="6477000" cy="6705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43" name="Google Shape;43;p6"/>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 name="Google Shape;44;p6"/>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5" name="Google Shape;45;p6"/>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96" name="Shape 396"/>
        <p:cNvGrpSpPr/>
        <p:nvPr/>
      </p:nvGrpSpPr>
      <p:grpSpPr>
        <a:xfrm>
          <a:off x="0" y="0"/>
          <a:ext cx="0" cy="0"/>
          <a:chOff x="0" y="0"/>
          <a:chExt cx="0" cy="0"/>
        </a:xfrm>
      </p:grpSpPr>
      <p:sp>
        <p:nvSpPr>
          <p:cNvPr id="397" name="Google Shape;397;p70"/>
          <p:cNvSpPr txBox="1"/>
          <p:nvPr>
            <p:ph type="title"/>
          </p:nvPr>
        </p:nvSpPr>
        <p:spPr>
          <a:xfrm>
            <a:off x="722313" y="4406904"/>
            <a:ext cx="7772400" cy="13620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b="1" sz="4000" cap="none"/>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8" name="Google Shape;398;p70"/>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399" name="Google Shape;399;p7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00" name="Google Shape;400;p7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01" name="Google Shape;401;p7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08" name="Shape 408"/>
        <p:cNvGrpSpPr/>
        <p:nvPr/>
      </p:nvGrpSpPr>
      <p:grpSpPr>
        <a:xfrm>
          <a:off x="0" y="0"/>
          <a:ext cx="0" cy="0"/>
          <a:chOff x="0" y="0"/>
          <a:chExt cx="0" cy="0"/>
        </a:xfrm>
      </p:grpSpPr>
      <p:sp>
        <p:nvSpPr>
          <p:cNvPr id="409" name="Google Shape;409;p72"/>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0" name="Google Shape;410;p72"/>
          <p:cNvSpPr txBox="1"/>
          <p:nvPr>
            <p:ph idx="1" type="body"/>
          </p:nvPr>
        </p:nvSpPr>
        <p:spPr>
          <a:xfrm>
            <a:off x="457200" y="1600204"/>
            <a:ext cx="4038600" cy="45261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411" name="Google Shape;411;p72"/>
          <p:cNvSpPr txBox="1"/>
          <p:nvPr>
            <p:ph idx="2" type="body"/>
          </p:nvPr>
        </p:nvSpPr>
        <p:spPr>
          <a:xfrm>
            <a:off x="4648200" y="1600204"/>
            <a:ext cx="4038600" cy="45261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412" name="Google Shape;412;p7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13" name="Google Shape;413;p7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14" name="Google Shape;414;p7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21" name="Shape 421"/>
        <p:cNvGrpSpPr/>
        <p:nvPr/>
      </p:nvGrpSpPr>
      <p:grpSpPr>
        <a:xfrm>
          <a:off x="0" y="0"/>
          <a:ext cx="0" cy="0"/>
          <a:chOff x="0" y="0"/>
          <a:chExt cx="0" cy="0"/>
        </a:xfrm>
      </p:grpSpPr>
      <p:sp>
        <p:nvSpPr>
          <p:cNvPr id="422" name="Google Shape;422;p74"/>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3" name="Google Shape;423;p74"/>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424" name="Google Shape;424;p74"/>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425" name="Google Shape;425;p74"/>
          <p:cNvSpPr txBox="1"/>
          <p:nvPr>
            <p:ph idx="3" type="body"/>
          </p:nvPr>
        </p:nvSpPr>
        <p:spPr>
          <a:xfrm>
            <a:off x="4645027" y="1535113"/>
            <a:ext cx="40419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426" name="Google Shape;426;p74"/>
          <p:cNvSpPr txBox="1"/>
          <p:nvPr>
            <p:ph idx="4" type="body"/>
          </p:nvPr>
        </p:nvSpPr>
        <p:spPr>
          <a:xfrm>
            <a:off x="4645027" y="2174875"/>
            <a:ext cx="40419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427" name="Google Shape;427;p7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28" name="Google Shape;428;p7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29" name="Google Shape;429;p7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6" name="Shape 436"/>
        <p:cNvGrpSpPr/>
        <p:nvPr/>
      </p:nvGrpSpPr>
      <p:grpSpPr>
        <a:xfrm>
          <a:off x="0" y="0"/>
          <a:ext cx="0" cy="0"/>
          <a:chOff x="0" y="0"/>
          <a:chExt cx="0" cy="0"/>
        </a:xfrm>
      </p:grpSpPr>
      <p:sp>
        <p:nvSpPr>
          <p:cNvPr id="437" name="Google Shape;437;p76"/>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8" name="Google Shape;438;p7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39" name="Google Shape;439;p7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0" name="Google Shape;440;p7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46" name="Shape 46"/>
        <p:cNvGrpSpPr/>
        <p:nvPr/>
      </p:nvGrpSpPr>
      <p:grpSpPr>
        <a:xfrm>
          <a:off x="0" y="0"/>
          <a:ext cx="0" cy="0"/>
          <a:chOff x="0" y="0"/>
          <a:chExt cx="0" cy="0"/>
        </a:xfrm>
      </p:grpSpPr>
      <p:sp>
        <p:nvSpPr>
          <p:cNvPr id="47" name="Google Shape;47;p7"/>
          <p:cNvSpPr txBox="1"/>
          <p:nvPr>
            <p:ph type="title"/>
          </p:nvPr>
        </p:nvSpPr>
        <p:spPr>
          <a:xfrm>
            <a:off x="0" y="0"/>
            <a:ext cx="9144000" cy="76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8" name="Google Shape;48;p7"/>
          <p:cNvSpPr txBox="1"/>
          <p:nvPr>
            <p:ph idx="1" type="body"/>
          </p:nvPr>
        </p:nvSpPr>
        <p:spPr>
          <a:xfrm rot="5400000">
            <a:off x="2400300" y="-266700"/>
            <a:ext cx="5715000" cy="77724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49" name="Google Shape;49;p7"/>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0" name="Google Shape;50;p7"/>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1" name="Google Shape;51;p7"/>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52" name="Shape 52"/>
        <p:cNvGrpSpPr/>
        <p:nvPr/>
      </p:nvGrpSpPr>
      <p:grpSpPr>
        <a:xfrm>
          <a:off x="0" y="0"/>
          <a:ext cx="0" cy="0"/>
          <a:chOff x="0" y="0"/>
          <a:chExt cx="0" cy="0"/>
        </a:xfrm>
      </p:grpSpPr>
      <p:sp>
        <p:nvSpPr>
          <p:cNvPr id="53" name="Google Shape;53;p8"/>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4" name="Google Shape;54;p8"/>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1" sz="3200">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9pPr>
          </a:lstStyle>
          <a:p/>
        </p:txBody>
      </p:sp>
      <p:sp>
        <p:nvSpPr>
          <p:cNvPr id="55" name="Google Shape;55;p8"/>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Font typeface="Arial"/>
              <a:buNone/>
              <a:defRPr sz="1400"/>
            </a:lvl1pPr>
            <a:lvl2pPr indent="-228600" lvl="1" marL="914400" rtl="0" algn="l">
              <a:spcBef>
                <a:spcPts val="240"/>
              </a:spcBef>
              <a:spcAft>
                <a:spcPts val="0"/>
              </a:spcAft>
              <a:buClr>
                <a:schemeClr val="dk1"/>
              </a:buClr>
              <a:buSzPts val="1200"/>
              <a:buFont typeface="Arial"/>
              <a:buNone/>
              <a:defRPr sz="1200"/>
            </a:lvl2pPr>
            <a:lvl3pPr indent="-228600" lvl="2" marL="1371600" rtl="0" algn="l">
              <a:spcBef>
                <a:spcPts val="200"/>
              </a:spcBef>
              <a:spcAft>
                <a:spcPts val="0"/>
              </a:spcAft>
              <a:buClr>
                <a:schemeClr val="dk1"/>
              </a:buClr>
              <a:buSzPts val="1000"/>
              <a:buFont typeface="Arial"/>
              <a:buNone/>
              <a:defRPr sz="1000"/>
            </a:lvl3pPr>
            <a:lvl4pPr indent="-228600" lvl="3" marL="1828800" rtl="0" algn="l">
              <a:spcBef>
                <a:spcPts val="180"/>
              </a:spcBef>
              <a:spcAft>
                <a:spcPts val="0"/>
              </a:spcAft>
              <a:buClr>
                <a:schemeClr val="dk1"/>
              </a:buClr>
              <a:buSzPts val="900"/>
              <a:buFont typeface="Arial"/>
              <a:buNone/>
              <a:defRPr sz="900"/>
            </a:lvl4pPr>
            <a:lvl5pPr indent="-228600" lvl="4" marL="2286000" rtl="0" algn="l">
              <a:spcBef>
                <a:spcPts val="180"/>
              </a:spcBef>
              <a:spcAft>
                <a:spcPts val="0"/>
              </a:spcAft>
              <a:buClr>
                <a:schemeClr val="dk1"/>
              </a:buClr>
              <a:buSzPts val="900"/>
              <a:buFont typeface="Arial"/>
              <a:buNone/>
              <a:defRPr sz="900"/>
            </a:lvl5pPr>
            <a:lvl6pPr indent="-228600" lvl="5" marL="2743200" rtl="0" algn="l">
              <a:spcBef>
                <a:spcPts val="180"/>
              </a:spcBef>
              <a:spcAft>
                <a:spcPts val="0"/>
              </a:spcAft>
              <a:buClr>
                <a:schemeClr val="dk1"/>
              </a:buClr>
              <a:buSzPts val="900"/>
              <a:buFont typeface="Arial"/>
              <a:buNone/>
              <a:defRPr sz="900"/>
            </a:lvl6pPr>
            <a:lvl7pPr indent="-228600" lvl="6" marL="3200400" rtl="0" algn="l">
              <a:spcBef>
                <a:spcPts val="180"/>
              </a:spcBef>
              <a:spcAft>
                <a:spcPts val="0"/>
              </a:spcAft>
              <a:buClr>
                <a:schemeClr val="dk1"/>
              </a:buClr>
              <a:buSzPts val="900"/>
              <a:buFont typeface="Arial"/>
              <a:buNone/>
              <a:defRPr sz="900"/>
            </a:lvl7pPr>
            <a:lvl8pPr indent="-228600" lvl="7" marL="3657600" rtl="0" algn="l">
              <a:spcBef>
                <a:spcPts val="180"/>
              </a:spcBef>
              <a:spcAft>
                <a:spcPts val="0"/>
              </a:spcAft>
              <a:buClr>
                <a:schemeClr val="dk1"/>
              </a:buClr>
              <a:buSzPts val="900"/>
              <a:buFont typeface="Arial"/>
              <a:buNone/>
              <a:defRPr sz="900"/>
            </a:lvl8pPr>
            <a:lvl9pPr indent="-228600" lvl="8" marL="4114800" rtl="0" algn="l">
              <a:spcBef>
                <a:spcPts val="180"/>
              </a:spcBef>
              <a:spcAft>
                <a:spcPts val="0"/>
              </a:spcAft>
              <a:buClr>
                <a:schemeClr val="dk1"/>
              </a:buClr>
              <a:buSzPts val="900"/>
              <a:buFont typeface="Arial"/>
              <a:buNone/>
              <a:defRPr sz="900"/>
            </a:lvl9pPr>
          </a:lstStyle>
          <a:p/>
        </p:txBody>
      </p:sp>
      <p:sp>
        <p:nvSpPr>
          <p:cNvPr id="56" name="Google Shape;56;p8"/>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7" name="Google Shape;57;p8"/>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8" name="Google Shape;58;p8"/>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9" name="Shape 59"/>
        <p:cNvGrpSpPr/>
        <p:nvPr/>
      </p:nvGrpSpPr>
      <p:grpSpPr>
        <a:xfrm>
          <a:off x="0" y="0"/>
          <a:ext cx="0" cy="0"/>
          <a:chOff x="0" y="0"/>
          <a:chExt cx="0" cy="0"/>
        </a:xfrm>
      </p:grpSpPr>
      <p:sp>
        <p:nvSpPr>
          <p:cNvPr id="60" name="Google Shape;60;p9"/>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 name="Google Shape;61;p9"/>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1"/>
              </a:buClr>
              <a:buSzPts val="3200"/>
              <a:buFont typeface="Arial"/>
              <a:buChar char="•"/>
              <a:defRPr sz="3200"/>
            </a:lvl1pPr>
            <a:lvl2pPr indent="-406400" lvl="1" marL="914400" rtl="0" algn="l">
              <a:spcBef>
                <a:spcPts val="560"/>
              </a:spcBef>
              <a:spcAft>
                <a:spcPts val="0"/>
              </a:spcAft>
              <a:buClr>
                <a:schemeClr val="dk1"/>
              </a:buClr>
              <a:buSzPts val="2800"/>
              <a:buFont typeface="Arial"/>
              <a:buChar char="•"/>
              <a:defRPr sz="2800"/>
            </a:lvl2pPr>
            <a:lvl3pPr indent="-381000" lvl="2" marL="1371600" rtl="0" algn="l">
              <a:spcBef>
                <a:spcPts val="480"/>
              </a:spcBef>
              <a:spcAft>
                <a:spcPts val="0"/>
              </a:spcAft>
              <a:buClr>
                <a:schemeClr val="dk1"/>
              </a:buClr>
              <a:buSzPts val="2400"/>
              <a:buFont typeface="Arial"/>
              <a:buChar char="•"/>
              <a:defRPr sz="2400"/>
            </a:lvl3pPr>
            <a:lvl4pPr indent="-355600" lvl="3" marL="1828800" rtl="0" algn="l">
              <a:spcBef>
                <a:spcPts val="400"/>
              </a:spcBef>
              <a:spcAft>
                <a:spcPts val="0"/>
              </a:spcAft>
              <a:buClr>
                <a:schemeClr val="dk1"/>
              </a:buClr>
              <a:buSzPts val="2000"/>
              <a:buFont typeface="Arial"/>
              <a:buChar char="•"/>
              <a:defRPr sz="2000"/>
            </a:lvl4pPr>
            <a:lvl5pPr indent="-355600" lvl="4" marL="2286000" rtl="0" algn="l">
              <a:spcBef>
                <a:spcPts val="400"/>
              </a:spcBef>
              <a:spcAft>
                <a:spcPts val="0"/>
              </a:spcAft>
              <a:buClr>
                <a:schemeClr val="dk1"/>
              </a:buClr>
              <a:buSzPts val="2000"/>
              <a:buFont typeface="Arial"/>
              <a:buChar char="•"/>
              <a:defRPr sz="2000"/>
            </a:lvl5pPr>
            <a:lvl6pPr indent="-355600" lvl="5" marL="2743200" rtl="0" algn="l">
              <a:spcBef>
                <a:spcPts val="400"/>
              </a:spcBef>
              <a:spcAft>
                <a:spcPts val="0"/>
              </a:spcAft>
              <a:buClr>
                <a:schemeClr val="dk1"/>
              </a:buClr>
              <a:buSzPts val="2000"/>
              <a:buFont typeface="Arial"/>
              <a:buChar char="•"/>
              <a:defRPr sz="2000"/>
            </a:lvl6pPr>
            <a:lvl7pPr indent="-355600" lvl="6" marL="3200400" rtl="0" algn="l">
              <a:spcBef>
                <a:spcPts val="400"/>
              </a:spcBef>
              <a:spcAft>
                <a:spcPts val="0"/>
              </a:spcAft>
              <a:buClr>
                <a:schemeClr val="dk1"/>
              </a:buClr>
              <a:buSzPts val="2000"/>
              <a:buFont typeface="Arial"/>
              <a:buChar char="•"/>
              <a:defRPr sz="2000"/>
            </a:lvl7pPr>
            <a:lvl8pPr indent="-355600" lvl="7" marL="3657600" rtl="0" algn="l">
              <a:spcBef>
                <a:spcPts val="400"/>
              </a:spcBef>
              <a:spcAft>
                <a:spcPts val="0"/>
              </a:spcAft>
              <a:buClr>
                <a:schemeClr val="dk1"/>
              </a:buClr>
              <a:buSzPts val="2000"/>
              <a:buFont typeface="Arial"/>
              <a:buChar char="•"/>
              <a:defRPr sz="2000"/>
            </a:lvl8pPr>
            <a:lvl9pPr indent="-355600" lvl="8" marL="4114800" rtl="0" algn="l">
              <a:spcBef>
                <a:spcPts val="400"/>
              </a:spcBef>
              <a:spcAft>
                <a:spcPts val="0"/>
              </a:spcAft>
              <a:buClr>
                <a:schemeClr val="dk1"/>
              </a:buClr>
              <a:buSzPts val="2000"/>
              <a:buFont typeface="Arial"/>
              <a:buChar char="•"/>
              <a:defRPr sz="2000"/>
            </a:lvl9pPr>
          </a:lstStyle>
          <a:p/>
        </p:txBody>
      </p:sp>
      <p:sp>
        <p:nvSpPr>
          <p:cNvPr id="62" name="Google Shape;62;p9"/>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Font typeface="Arial"/>
              <a:buNone/>
              <a:defRPr sz="1400"/>
            </a:lvl1pPr>
            <a:lvl2pPr indent="-228600" lvl="1" marL="914400" rtl="0" algn="l">
              <a:spcBef>
                <a:spcPts val="240"/>
              </a:spcBef>
              <a:spcAft>
                <a:spcPts val="0"/>
              </a:spcAft>
              <a:buClr>
                <a:schemeClr val="dk1"/>
              </a:buClr>
              <a:buSzPts val="1200"/>
              <a:buFont typeface="Arial"/>
              <a:buNone/>
              <a:defRPr sz="1200"/>
            </a:lvl2pPr>
            <a:lvl3pPr indent="-228600" lvl="2" marL="1371600" rtl="0" algn="l">
              <a:spcBef>
                <a:spcPts val="200"/>
              </a:spcBef>
              <a:spcAft>
                <a:spcPts val="0"/>
              </a:spcAft>
              <a:buClr>
                <a:schemeClr val="dk1"/>
              </a:buClr>
              <a:buSzPts val="1000"/>
              <a:buFont typeface="Arial"/>
              <a:buNone/>
              <a:defRPr sz="1000"/>
            </a:lvl3pPr>
            <a:lvl4pPr indent="-228600" lvl="3" marL="1828800" rtl="0" algn="l">
              <a:spcBef>
                <a:spcPts val="180"/>
              </a:spcBef>
              <a:spcAft>
                <a:spcPts val="0"/>
              </a:spcAft>
              <a:buClr>
                <a:schemeClr val="dk1"/>
              </a:buClr>
              <a:buSzPts val="900"/>
              <a:buFont typeface="Arial"/>
              <a:buNone/>
              <a:defRPr sz="900"/>
            </a:lvl4pPr>
            <a:lvl5pPr indent="-228600" lvl="4" marL="2286000" rtl="0" algn="l">
              <a:spcBef>
                <a:spcPts val="180"/>
              </a:spcBef>
              <a:spcAft>
                <a:spcPts val="0"/>
              </a:spcAft>
              <a:buClr>
                <a:schemeClr val="dk1"/>
              </a:buClr>
              <a:buSzPts val="900"/>
              <a:buFont typeface="Arial"/>
              <a:buNone/>
              <a:defRPr sz="900"/>
            </a:lvl5pPr>
            <a:lvl6pPr indent="-228600" lvl="5" marL="2743200" rtl="0" algn="l">
              <a:spcBef>
                <a:spcPts val="180"/>
              </a:spcBef>
              <a:spcAft>
                <a:spcPts val="0"/>
              </a:spcAft>
              <a:buClr>
                <a:schemeClr val="dk1"/>
              </a:buClr>
              <a:buSzPts val="900"/>
              <a:buFont typeface="Arial"/>
              <a:buNone/>
              <a:defRPr sz="900"/>
            </a:lvl6pPr>
            <a:lvl7pPr indent="-228600" lvl="6" marL="3200400" rtl="0" algn="l">
              <a:spcBef>
                <a:spcPts val="180"/>
              </a:spcBef>
              <a:spcAft>
                <a:spcPts val="0"/>
              </a:spcAft>
              <a:buClr>
                <a:schemeClr val="dk1"/>
              </a:buClr>
              <a:buSzPts val="900"/>
              <a:buFont typeface="Arial"/>
              <a:buNone/>
              <a:defRPr sz="900"/>
            </a:lvl7pPr>
            <a:lvl8pPr indent="-228600" lvl="7" marL="3657600" rtl="0" algn="l">
              <a:spcBef>
                <a:spcPts val="180"/>
              </a:spcBef>
              <a:spcAft>
                <a:spcPts val="0"/>
              </a:spcAft>
              <a:buClr>
                <a:schemeClr val="dk1"/>
              </a:buClr>
              <a:buSzPts val="900"/>
              <a:buFont typeface="Arial"/>
              <a:buNone/>
              <a:defRPr sz="900"/>
            </a:lvl8pPr>
            <a:lvl9pPr indent="-228600" lvl="8" marL="4114800" rtl="0" algn="l">
              <a:spcBef>
                <a:spcPts val="180"/>
              </a:spcBef>
              <a:spcAft>
                <a:spcPts val="0"/>
              </a:spcAft>
              <a:buClr>
                <a:schemeClr val="dk1"/>
              </a:buClr>
              <a:buSzPts val="900"/>
              <a:buFont typeface="Arial"/>
              <a:buNone/>
              <a:defRPr sz="900"/>
            </a:lvl9pPr>
          </a:lstStyle>
          <a:p/>
        </p:txBody>
      </p:sp>
      <p:sp>
        <p:nvSpPr>
          <p:cNvPr id="63" name="Google Shape;63;p9"/>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4" name="Google Shape;64;p9"/>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5" name="Google Shape;65;p9"/>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6" name="Shape 66"/>
        <p:cNvGrpSpPr/>
        <p:nvPr/>
      </p:nvGrpSpPr>
      <p:grpSpPr>
        <a:xfrm>
          <a:off x="0" y="0"/>
          <a:ext cx="0" cy="0"/>
          <a:chOff x="0" y="0"/>
          <a:chExt cx="0" cy="0"/>
        </a:xfrm>
      </p:grpSpPr>
      <p:sp>
        <p:nvSpPr>
          <p:cNvPr id="67" name="Google Shape;67;p10"/>
          <p:cNvSpPr txBox="1"/>
          <p:nvPr>
            <p:ph type="title"/>
          </p:nvPr>
        </p:nvSpPr>
        <p:spPr>
          <a:xfrm>
            <a:off x="0" y="0"/>
            <a:ext cx="9144000" cy="762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8" name="Google Shape;68;p10"/>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9" name="Google Shape;69;p10"/>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0" name="Google Shape;70;p10"/>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6.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32.xml"/><Relationship Id="rId3" Type="http://schemas.openxmlformats.org/officeDocument/2006/relationships/theme" Target="../theme/theme18.xml"/></Relationships>
</file>

<file path=ppt/slideMasters/_rels/slideMaster11.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33.xml"/><Relationship Id="rId3" Type="http://schemas.openxmlformats.org/officeDocument/2006/relationships/theme" Target="../theme/theme10.xml"/></Relationships>
</file>

<file path=ppt/slideMasters/_rels/slideMaster12.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43.xml"/><Relationship Id="rId10" Type="http://schemas.openxmlformats.org/officeDocument/2006/relationships/slideLayout" Target="../slideLayouts/slideLayout42.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 Type="http://schemas.openxmlformats.org/officeDocument/2006/relationships/image" Target="../media/image1.jp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15.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14.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theme" Target="../theme/theme22.xml"/></Relationships>
</file>

<file path=ppt/slideMasters/_rels/slideMaster15.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theme" Target="../theme/theme9.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theme" Target="../theme/theme4.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theme" Target="../theme/theme16.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theme" Target="../theme/theme8.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2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theme" Target="../theme/theme17.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theme" Target="../theme/theme2.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theme" Target="../theme/theme21.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theme" Target="../theme/theme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theme" Target="../theme/theme12.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26.xml"/><Relationship Id="rId3" Type="http://schemas.openxmlformats.org/officeDocument/2006/relationships/theme" Target="../theme/theme1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27.xml"/><Relationship Id="rId3" Type="http://schemas.openxmlformats.org/officeDocument/2006/relationships/theme" Target="../theme/theme7.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28.xml"/><Relationship Id="rId3" Type="http://schemas.openxmlformats.org/officeDocument/2006/relationships/theme" Target="../theme/theme24.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29.xml"/><Relationship Id="rId3" Type="http://schemas.openxmlformats.org/officeDocument/2006/relationships/theme" Target="../theme/theme3.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30.xml"/><Relationship Id="rId3" Type="http://schemas.openxmlformats.org/officeDocument/2006/relationships/theme" Target="../theme/theme13.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31.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idx="1" type="body"/>
          </p:nvPr>
        </p:nvSpPr>
        <p:spPr>
          <a:xfrm>
            <a:off x="1371600" y="762000"/>
            <a:ext cx="7772400" cy="5715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1"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9pPr>
          </a:lstStyle>
          <a:p/>
        </p:txBody>
      </p:sp>
      <p:sp>
        <p:nvSpPr>
          <p:cNvPr id="11" name="Google Shape;11;p1"/>
          <p:cNvSpPr txBox="1"/>
          <p:nvPr>
            <p:ph type="title"/>
          </p:nvPr>
        </p:nvSpPr>
        <p:spPr>
          <a:xfrm>
            <a:off x="0" y="0"/>
            <a:ext cx="91440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1pPr>
            <a:lvl2pPr lvl="1"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2pPr>
            <a:lvl3pPr lvl="2"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3pPr>
            <a:lvl4pPr lvl="3"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4pPr>
            <a:lvl5pPr lvl="4"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5pPr>
            <a:lvl6pPr lvl="5"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6pPr>
            <a:lvl7pPr lvl="6"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7pPr>
            <a:lvl8pPr lvl="7"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8pPr>
            <a:lvl9pPr lvl="8"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9pPr>
          </a:lstStyle>
          <a:p/>
        </p:txBody>
      </p:sp>
      <p:sp>
        <p:nvSpPr>
          <p:cNvPr id="12" name="Google Shape;12;p1"/>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1"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1"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1"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1"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1"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1"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1"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1"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1"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ransition spd="slow">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219" name="Shape 219"/>
        <p:cNvGrpSpPr/>
        <p:nvPr/>
      </p:nvGrpSpPr>
      <p:grpSpPr>
        <a:xfrm>
          <a:off x="0" y="0"/>
          <a:ext cx="0" cy="0"/>
          <a:chOff x="0" y="0"/>
          <a:chExt cx="0" cy="0"/>
        </a:xfrm>
      </p:grpSpPr>
      <p:sp>
        <p:nvSpPr>
          <p:cNvPr id="220" name="Google Shape;220;p4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9pPr>
          </a:lstStyle>
          <a:p/>
        </p:txBody>
      </p:sp>
      <p:sp>
        <p:nvSpPr>
          <p:cNvPr id="221" name="Google Shape;221;p4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Calibri"/>
                <a:ea typeface="Calibri"/>
                <a:cs typeface="Calibri"/>
                <a:sym typeface="Calibri"/>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sp>
        <p:nvSpPr>
          <p:cNvPr id="222" name="Google Shape;222;p4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FFFFFF"/>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23" name="Google Shape;223;p4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24" name="Google Shape;224;p4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229" name="Shape 229"/>
        <p:cNvGrpSpPr/>
        <p:nvPr/>
      </p:nvGrpSpPr>
      <p:grpSpPr>
        <a:xfrm>
          <a:off x="0" y="0"/>
          <a:ext cx="0" cy="0"/>
          <a:chOff x="0" y="0"/>
          <a:chExt cx="0" cy="0"/>
        </a:xfrm>
      </p:grpSpPr>
      <p:sp>
        <p:nvSpPr>
          <p:cNvPr id="230" name="Google Shape;230;p43"/>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9pPr>
          </a:lstStyle>
          <a:p/>
        </p:txBody>
      </p:sp>
      <p:sp>
        <p:nvSpPr>
          <p:cNvPr id="231" name="Google Shape;231;p4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Calibri"/>
                <a:ea typeface="Calibri"/>
                <a:cs typeface="Calibri"/>
                <a:sym typeface="Calibri"/>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sp>
        <p:nvSpPr>
          <p:cNvPr id="232" name="Google Shape;232;p4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FFFFFF"/>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33" name="Google Shape;233;p4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34" name="Google Shape;234;p4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41" name="Shape 241"/>
        <p:cNvGrpSpPr/>
        <p:nvPr/>
      </p:nvGrpSpPr>
      <p:grpSpPr>
        <a:xfrm>
          <a:off x="0" y="0"/>
          <a:ext cx="0" cy="0"/>
          <a:chOff x="0" y="0"/>
          <a:chExt cx="0" cy="0"/>
        </a:xfrm>
      </p:grpSpPr>
      <p:sp>
        <p:nvSpPr>
          <p:cNvPr id="242" name="Google Shape;242;p45"/>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243" name="Google Shape;243;p4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4" name="Google Shape;244;p4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5" name="Google Shape;245;p4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6" name="Google Shape;246;p4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247" name="Shape 247"/>
        <p:cNvGrpSpPr/>
        <p:nvPr/>
      </p:nvGrpSpPr>
      <p:grpSpPr>
        <a:xfrm>
          <a:off x="0" y="0"/>
          <a:ext cx="0" cy="0"/>
          <a:chOff x="0" y="0"/>
          <a:chExt cx="0" cy="0"/>
        </a:xfrm>
      </p:grpSpPr>
      <p:sp>
        <p:nvSpPr>
          <p:cNvPr id="248" name="Google Shape;248;p46"/>
          <p:cNvSpPr txBox="1"/>
          <p:nvPr>
            <p:ph idx="1" type="body"/>
          </p:nvPr>
        </p:nvSpPr>
        <p:spPr>
          <a:xfrm>
            <a:off x="1371600" y="762000"/>
            <a:ext cx="7772400" cy="5715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1"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9pPr>
          </a:lstStyle>
          <a:p/>
        </p:txBody>
      </p:sp>
      <p:sp>
        <p:nvSpPr>
          <p:cNvPr id="249" name="Google Shape;249;p46"/>
          <p:cNvSpPr txBox="1"/>
          <p:nvPr>
            <p:ph type="title"/>
          </p:nvPr>
        </p:nvSpPr>
        <p:spPr>
          <a:xfrm>
            <a:off x="0" y="0"/>
            <a:ext cx="91440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1pPr>
            <a:lvl2pPr lvl="1"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2pPr>
            <a:lvl3pPr lvl="2"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3pPr>
            <a:lvl4pPr lvl="3"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4pPr>
            <a:lvl5pPr lvl="4"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5pPr>
            <a:lvl6pPr lvl="5"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6pPr>
            <a:lvl7pPr lvl="6"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7pPr>
            <a:lvl8pPr lvl="7"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8pPr>
            <a:lvl9pPr lvl="8"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9pPr>
          </a:lstStyle>
          <a:p/>
        </p:txBody>
      </p:sp>
      <p:sp>
        <p:nvSpPr>
          <p:cNvPr id="250" name="Google Shape;250;p46"/>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51" name="Google Shape;251;p46"/>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52" name="Google Shape;252;p46"/>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b="0" sz="1400"/>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transition spd="slow">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331" name="Shape 331"/>
        <p:cNvGrpSpPr/>
        <p:nvPr/>
      </p:nvGrpSpPr>
      <p:grpSpPr>
        <a:xfrm>
          <a:off x="0" y="0"/>
          <a:ext cx="0" cy="0"/>
          <a:chOff x="0" y="0"/>
          <a:chExt cx="0" cy="0"/>
        </a:xfrm>
      </p:grpSpPr>
      <p:sp>
        <p:nvSpPr>
          <p:cNvPr id="332" name="Google Shape;332;p59"/>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9pPr>
          </a:lstStyle>
          <a:p/>
        </p:txBody>
      </p:sp>
      <p:sp>
        <p:nvSpPr>
          <p:cNvPr id="333" name="Google Shape;333;p59"/>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Calibri"/>
                <a:ea typeface="Calibri"/>
                <a:cs typeface="Calibri"/>
                <a:sym typeface="Calibri"/>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sp>
        <p:nvSpPr>
          <p:cNvPr id="334" name="Google Shape;334;p5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FFFFFF"/>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35" name="Google Shape;335;p5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36" name="Google Shape;336;p5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337" name="Shape 337"/>
        <p:cNvGrpSpPr/>
        <p:nvPr/>
      </p:nvGrpSpPr>
      <p:grpSpPr>
        <a:xfrm>
          <a:off x="0" y="0"/>
          <a:ext cx="0" cy="0"/>
          <a:chOff x="0" y="0"/>
          <a:chExt cx="0" cy="0"/>
        </a:xfrm>
      </p:grpSpPr>
      <p:sp>
        <p:nvSpPr>
          <p:cNvPr id="338" name="Google Shape;338;p60"/>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9pPr>
          </a:lstStyle>
          <a:p/>
        </p:txBody>
      </p:sp>
      <p:sp>
        <p:nvSpPr>
          <p:cNvPr id="339" name="Google Shape;339;p6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Calibri"/>
                <a:ea typeface="Calibri"/>
                <a:cs typeface="Calibri"/>
                <a:sym typeface="Calibri"/>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sp>
        <p:nvSpPr>
          <p:cNvPr id="340" name="Google Shape;340;p6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FFFFFF"/>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41" name="Google Shape;341;p6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42" name="Google Shape;342;p6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chemeClr val="lt1"/>
            </a:gs>
            <a:gs pos="100000">
              <a:srgbClr val="FFFFFF"/>
            </a:gs>
          </a:gsLst>
          <a:lin ang="5400012" scaled="0"/>
        </a:gradFill>
      </p:bgPr>
    </p:bg>
    <p:spTree>
      <p:nvGrpSpPr>
        <p:cNvPr id="343" name="Shape 343"/>
        <p:cNvGrpSpPr/>
        <p:nvPr/>
      </p:nvGrpSpPr>
      <p:grpSpPr>
        <a:xfrm>
          <a:off x="0" y="0"/>
          <a:ext cx="0" cy="0"/>
          <a:chOff x="0" y="0"/>
          <a:chExt cx="0" cy="0"/>
        </a:xfrm>
      </p:grpSpPr>
      <p:sp>
        <p:nvSpPr>
          <p:cNvPr id="344" name="Google Shape;344;p61"/>
          <p:cNvSpPr txBox="1"/>
          <p:nvPr/>
        </p:nvSpPr>
        <p:spPr>
          <a:xfrm>
            <a:off x="8510587" y="228600"/>
            <a:ext cx="466800" cy="3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1" i="0" lang="en-US" sz="1800" u="none">
                <a:solidFill>
                  <a:srgbClr val="000000"/>
                </a:solidFill>
                <a:latin typeface="Arial"/>
                <a:ea typeface="Arial"/>
                <a:cs typeface="Arial"/>
                <a:sym typeface="Arial"/>
              </a:rPr>
              <a:t>‹#›</a:t>
            </a:fld>
            <a:endParaRPr/>
          </a:p>
        </p:txBody>
      </p:sp>
      <p:sp>
        <p:nvSpPr>
          <p:cNvPr id="345" name="Google Shape;345;p61"/>
          <p:cNvSpPr txBox="1"/>
          <p:nvPr>
            <p:ph type="title"/>
          </p:nvPr>
        </p:nvSpPr>
        <p:spPr>
          <a:xfrm>
            <a:off x="1266825" y="609600"/>
            <a:ext cx="6610500" cy="1143000"/>
          </a:xfrm>
          <a:prstGeom prst="rect">
            <a:avLst/>
          </a:prstGeom>
          <a:noFill/>
          <a:ln>
            <a:noFill/>
          </a:ln>
        </p:spPr>
        <p:txBody>
          <a:bodyPr anchorCtr="0" anchor="ctr" bIns="44450" lIns="90475" spcFirstLastPara="1" rIns="90475" wrap="square" tIns="44450">
            <a:noAutofit/>
          </a:bodyPr>
          <a:lstStyle>
            <a:lvl1pPr lvl="0" marR="0" rtl="0" algn="ctr">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ctr">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ctr">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ctr">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ctr">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ctr">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ctr">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ctr">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ctr">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346" name="Google Shape;346;p61"/>
          <p:cNvSpPr txBox="1"/>
          <p:nvPr>
            <p:ph idx="1" type="body"/>
          </p:nvPr>
        </p:nvSpPr>
        <p:spPr>
          <a:xfrm>
            <a:off x="1266825" y="1981200"/>
            <a:ext cx="6610500" cy="4114800"/>
          </a:xfrm>
          <a:prstGeom prst="rect">
            <a:avLst/>
          </a:prstGeom>
          <a:noFill/>
          <a:ln>
            <a:noFill/>
          </a:ln>
        </p:spPr>
        <p:txBody>
          <a:bodyPr anchorCtr="0" anchor="t" bIns="44450" lIns="90475" spcFirstLastPara="1" rIns="90475" wrap="square" tIns="44450">
            <a:noAutofit/>
          </a:bodyPr>
          <a:lstStyle>
            <a:lvl1pPr indent="-381000" lvl="0" marL="457200" marR="0" rtl="0" algn="l">
              <a:lnSpc>
                <a:spcPct val="90000"/>
              </a:lnSpc>
              <a:spcBef>
                <a:spcPts val="72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42900" lvl="1" marL="914400" marR="0" rtl="0" algn="l">
              <a:lnSpc>
                <a:spcPct val="90000"/>
              </a:lnSpc>
              <a:spcBef>
                <a:spcPts val="540"/>
              </a:spcBef>
              <a:spcAft>
                <a:spcPts val="0"/>
              </a:spcAft>
              <a:buClr>
                <a:schemeClr val="dk1"/>
              </a:buClr>
              <a:buSzPts val="1800"/>
              <a:buFont typeface="Arial"/>
              <a:buChar char="–"/>
              <a:defRPr b="1"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40"/>
              </a:spcBef>
              <a:spcAft>
                <a:spcPts val="0"/>
              </a:spcAft>
              <a:buClr>
                <a:schemeClr val="dk1"/>
              </a:buClr>
              <a:buSzPts val="1800"/>
              <a:buFont typeface="Arial"/>
              <a:buChar char="»"/>
              <a:defRPr b="1" i="0" sz="1800" u="none" cap="none" strike="noStrike">
                <a:solidFill>
                  <a:schemeClr val="dk1"/>
                </a:solidFill>
                <a:latin typeface="Arial"/>
                <a:ea typeface="Arial"/>
                <a:cs typeface="Arial"/>
                <a:sym typeface="Arial"/>
              </a:defRPr>
            </a:lvl3pPr>
            <a:lvl4pPr indent="-317500" lvl="3" marL="1828800" marR="0" rtl="0" algn="l">
              <a:lnSpc>
                <a:spcPct val="90000"/>
              </a:lnSpc>
              <a:spcBef>
                <a:spcPts val="420"/>
              </a:spcBef>
              <a:spcAft>
                <a:spcPts val="0"/>
              </a:spcAft>
              <a:buClr>
                <a:schemeClr val="dk1"/>
              </a:buClr>
              <a:buSzPts val="1400"/>
              <a:buFont typeface="Arial"/>
              <a:buChar char="•"/>
              <a:defRPr b="1"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20"/>
              </a:spcBef>
              <a:spcAft>
                <a:spcPts val="0"/>
              </a:spcAft>
              <a:buClr>
                <a:schemeClr val="dk1"/>
              </a:buClr>
              <a:buSzPts val="1400"/>
              <a:buFont typeface="Arial"/>
              <a:buChar char="–"/>
              <a:defRPr b="1"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20"/>
              </a:spcBef>
              <a:spcAft>
                <a:spcPts val="0"/>
              </a:spcAft>
              <a:buClr>
                <a:schemeClr val="dk1"/>
              </a:buClr>
              <a:buSzPts val="1400"/>
              <a:buFont typeface="Arial"/>
              <a:buChar char="–"/>
              <a:defRPr b="1"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20"/>
              </a:spcBef>
              <a:spcAft>
                <a:spcPts val="0"/>
              </a:spcAft>
              <a:buClr>
                <a:schemeClr val="dk1"/>
              </a:buClr>
              <a:buSzPts val="1400"/>
              <a:buFont typeface="Arial"/>
              <a:buChar char="–"/>
              <a:defRPr b="1"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20"/>
              </a:spcBef>
              <a:spcAft>
                <a:spcPts val="0"/>
              </a:spcAft>
              <a:buClr>
                <a:schemeClr val="dk1"/>
              </a:buClr>
              <a:buSzPts val="1400"/>
              <a:buFont typeface="Arial"/>
              <a:buChar char="–"/>
              <a:defRPr b="1"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20"/>
              </a:spcBef>
              <a:spcAft>
                <a:spcPts val="0"/>
              </a:spcAft>
              <a:buClr>
                <a:schemeClr val="dk1"/>
              </a:buClr>
              <a:buSzPts val="1400"/>
              <a:buFont typeface="Arial"/>
              <a:buChar char="–"/>
              <a:defRPr b="1" i="0" sz="1400" u="none" cap="none" strike="noStrike">
                <a:solidFill>
                  <a:schemeClr val="dk1"/>
                </a:solidFill>
                <a:latin typeface="Arial"/>
                <a:ea typeface="Arial"/>
                <a:cs typeface="Arial"/>
                <a:sym typeface="Arial"/>
              </a:defRPr>
            </a:lvl9pPr>
          </a:lstStyle>
          <a:p/>
        </p:txBody>
      </p:sp>
      <p:sp>
        <p:nvSpPr>
          <p:cNvPr id="347" name="Google Shape;347;p61"/>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b="0" sz="1400"/>
          </a:p>
        </p:txBody>
      </p:sp>
    </p:spTree>
  </p:cSld>
  <p:clrMap accent1="accent1" accent2="accent2" accent3="accent3" accent4="accent4" accent5="accent5" accent6="accent6" bg1="lt1" bg2="dk2" tx1="dk1" tx2="lt2" folHlink="folHlink" hlink="hlink"/>
  <p:sldLayoutIdLst>
    <p:sldLayoutId id="214748369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chemeClr val="lt1"/>
            </a:gs>
            <a:gs pos="100000">
              <a:srgbClr val="FFFFFF"/>
            </a:gs>
          </a:gsLst>
          <a:lin ang="5400012" scaled="0"/>
        </a:gradFill>
      </p:bgPr>
    </p:bg>
    <p:spTree>
      <p:nvGrpSpPr>
        <p:cNvPr id="352" name="Shape 352"/>
        <p:cNvGrpSpPr/>
        <p:nvPr/>
      </p:nvGrpSpPr>
      <p:grpSpPr>
        <a:xfrm>
          <a:off x="0" y="0"/>
          <a:ext cx="0" cy="0"/>
          <a:chOff x="0" y="0"/>
          <a:chExt cx="0" cy="0"/>
        </a:xfrm>
      </p:grpSpPr>
      <p:sp>
        <p:nvSpPr>
          <p:cNvPr id="353" name="Google Shape;353;p63"/>
          <p:cNvSpPr txBox="1"/>
          <p:nvPr/>
        </p:nvSpPr>
        <p:spPr>
          <a:xfrm>
            <a:off x="8510587" y="228600"/>
            <a:ext cx="466800" cy="3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1" i="0" lang="en-US" sz="1800" u="none">
                <a:solidFill>
                  <a:srgbClr val="000000"/>
                </a:solidFill>
                <a:latin typeface="Arial"/>
                <a:ea typeface="Arial"/>
                <a:cs typeface="Arial"/>
                <a:sym typeface="Arial"/>
              </a:rPr>
              <a:t>‹#›</a:t>
            </a:fld>
            <a:endParaRPr/>
          </a:p>
        </p:txBody>
      </p:sp>
      <p:sp>
        <p:nvSpPr>
          <p:cNvPr id="354" name="Google Shape;354;p63"/>
          <p:cNvSpPr txBox="1"/>
          <p:nvPr>
            <p:ph type="title"/>
          </p:nvPr>
        </p:nvSpPr>
        <p:spPr>
          <a:xfrm>
            <a:off x="1266825" y="609600"/>
            <a:ext cx="6610500" cy="1143000"/>
          </a:xfrm>
          <a:prstGeom prst="rect">
            <a:avLst/>
          </a:prstGeom>
          <a:noFill/>
          <a:ln>
            <a:noFill/>
          </a:ln>
        </p:spPr>
        <p:txBody>
          <a:bodyPr anchorCtr="0" anchor="ctr" bIns="44450" lIns="90475" spcFirstLastPara="1" rIns="90475" wrap="square" tIns="44450">
            <a:noAutofit/>
          </a:bodyPr>
          <a:lstStyle>
            <a:lvl1pPr lvl="0" marR="0" rtl="0" algn="ctr">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ctr">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ctr">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ctr">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ctr">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ctr">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ctr">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ctr">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ctr">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355" name="Google Shape;355;p63"/>
          <p:cNvSpPr txBox="1"/>
          <p:nvPr>
            <p:ph idx="1" type="body"/>
          </p:nvPr>
        </p:nvSpPr>
        <p:spPr>
          <a:xfrm>
            <a:off x="1266825" y="1981200"/>
            <a:ext cx="6610500" cy="4114800"/>
          </a:xfrm>
          <a:prstGeom prst="rect">
            <a:avLst/>
          </a:prstGeom>
          <a:noFill/>
          <a:ln>
            <a:noFill/>
          </a:ln>
        </p:spPr>
        <p:txBody>
          <a:bodyPr anchorCtr="0" anchor="t" bIns="44450" lIns="90475" spcFirstLastPara="1" rIns="90475" wrap="square" tIns="44450">
            <a:noAutofit/>
          </a:bodyPr>
          <a:lstStyle>
            <a:lvl1pPr indent="-381000" lvl="0" marL="457200" marR="0" rtl="0" algn="l">
              <a:lnSpc>
                <a:spcPct val="90000"/>
              </a:lnSpc>
              <a:spcBef>
                <a:spcPts val="72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42900" lvl="1" marL="914400" marR="0" rtl="0" algn="l">
              <a:lnSpc>
                <a:spcPct val="90000"/>
              </a:lnSpc>
              <a:spcBef>
                <a:spcPts val="540"/>
              </a:spcBef>
              <a:spcAft>
                <a:spcPts val="0"/>
              </a:spcAft>
              <a:buClr>
                <a:schemeClr val="dk1"/>
              </a:buClr>
              <a:buSzPts val="1800"/>
              <a:buFont typeface="Arial"/>
              <a:buChar char="–"/>
              <a:defRPr b="1"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40"/>
              </a:spcBef>
              <a:spcAft>
                <a:spcPts val="0"/>
              </a:spcAft>
              <a:buClr>
                <a:schemeClr val="dk1"/>
              </a:buClr>
              <a:buSzPts val="1800"/>
              <a:buFont typeface="Arial"/>
              <a:buChar char="»"/>
              <a:defRPr b="1" i="0" sz="1800" u="none" cap="none" strike="noStrike">
                <a:solidFill>
                  <a:schemeClr val="dk1"/>
                </a:solidFill>
                <a:latin typeface="Arial"/>
                <a:ea typeface="Arial"/>
                <a:cs typeface="Arial"/>
                <a:sym typeface="Arial"/>
              </a:defRPr>
            </a:lvl3pPr>
            <a:lvl4pPr indent="-317500" lvl="3" marL="1828800" marR="0" rtl="0" algn="l">
              <a:lnSpc>
                <a:spcPct val="90000"/>
              </a:lnSpc>
              <a:spcBef>
                <a:spcPts val="420"/>
              </a:spcBef>
              <a:spcAft>
                <a:spcPts val="0"/>
              </a:spcAft>
              <a:buClr>
                <a:schemeClr val="dk1"/>
              </a:buClr>
              <a:buSzPts val="1400"/>
              <a:buFont typeface="Arial"/>
              <a:buChar char="•"/>
              <a:defRPr b="1"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20"/>
              </a:spcBef>
              <a:spcAft>
                <a:spcPts val="0"/>
              </a:spcAft>
              <a:buClr>
                <a:schemeClr val="dk1"/>
              </a:buClr>
              <a:buSzPts val="1400"/>
              <a:buFont typeface="Arial"/>
              <a:buChar char="–"/>
              <a:defRPr b="1"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20"/>
              </a:spcBef>
              <a:spcAft>
                <a:spcPts val="0"/>
              </a:spcAft>
              <a:buClr>
                <a:schemeClr val="dk1"/>
              </a:buClr>
              <a:buSzPts val="1400"/>
              <a:buFont typeface="Arial"/>
              <a:buChar char="–"/>
              <a:defRPr b="1"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20"/>
              </a:spcBef>
              <a:spcAft>
                <a:spcPts val="0"/>
              </a:spcAft>
              <a:buClr>
                <a:schemeClr val="dk1"/>
              </a:buClr>
              <a:buSzPts val="1400"/>
              <a:buFont typeface="Arial"/>
              <a:buChar char="–"/>
              <a:defRPr b="1"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20"/>
              </a:spcBef>
              <a:spcAft>
                <a:spcPts val="0"/>
              </a:spcAft>
              <a:buClr>
                <a:schemeClr val="dk1"/>
              </a:buClr>
              <a:buSzPts val="1400"/>
              <a:buFont typeface="Arial"/>
              <a:buChar char="–"/>
              <a:defRPr b="1"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20"/>
              </a:spcBef>
              <a:spcAft>
                <a:spcPts val="0"/>
              </a:spcAft>
              <a:buClr>
                <a:schemeClr val="dk1"/>
              </a:buClr>
              <a:buSzPts val="1400"/>
              <a:buFont typeface="Arial"/>
              <a:buChar char="–"/>
              <a:defRPr b="1" i="0" sz="1400" u="none" cap="none" strike="noStrike">
                <a:solidFill>
                  <a:schemeClr val="dk1"/>
                </a:solidFill>
                <a:latin typeface="Arial"/>
                <a:ea typeface="Arial"/>
                <a:cs typeface="Arial"/>
                <a:sym typeface="Arial"/>
              </a:defRPr>
            </a:lvl9pPr>
          </a:lstStyle>
          <a:p/>
        </p:txBody>
      </p:sp>
      <p:sp>
        <p:nvSpPr>
          <p:cNvPr id="356" name="Google Shape;356;p6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57" name="Google Shape;357;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1" i="0" sz="1800" u="non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b="0" sz="1400"/>
          </a:p>
        </p:txBody>
      </p:sp>
      <p:sp>
        <p:nvSpPr>
          <p:cNvPr id="358" name="Google Shape;358;p63"/>
          <p:cNvSpPr txBox="1"/>
          <p:nvPr>
            <p:ph idx="11" type="ftr"/>
          </p:nvPr>
        </p:nvSpPr>
        <p:spPr>
          <a:xfrm>
            <a:off x="2209800" y="6248400"/>
            <a:ext cx="47244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0" sz="1800" u="non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9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6" name="Shape 366"/>
        <p:cNvGrpSpPr/>
        <p:nvPr/>
      </p:nvGrpSpPr>
      <p:grpSpPr>
        <a:xfrm>
          <a:off x="0" y="0"/>
          <a:ext cx="0" cy="0"/>
          <a:chOff x="0" y="0"/>
          <a:chExt cx="0" cy="0"/>
        </a:xfrm>
      </p:grpSpPr>
      <p:sp>
        <p:nvSpPr>
          <p:cNvPr id="367" name="Google Shape;367;p65"/>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368" name="Google Shape;368;p6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9" name="Google Shape;369;p6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0" name="Google Shape;370;p6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1" name="Google Shape;371;p6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8" name="Shape 378"/>
        <p:cNvGrpSpPr/>
        <p:nvPr/>
      </p:nvGrpSpPr>
      <p:grpSpPr>
        <a:xfrm>
          <a:off x="0" y="0"/>
          <a:ext cx="0" cy="0"/>
          <a:chOff x="0" y="0"/>
          <a:chExt cx="0" cy="0"/>
        </a:xfrm>
      </p:grpSpPr>
      <p:sp>
        <p:nvSpPr>
          <p:cNvPr id="379" name="Google Shape;379;p67"/>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380" name="Google Shape;380;p67"/>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1" name="Google Shape;381;p6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82" name="Google Shape;382;p6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83" name="Google Shape;383;p6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chemeClr val="lt1"/>
            </a:gs>
            <a:gs pos="100000">
              <a:srgbClr val="FFFFFF"/>
            </a:gs>
          </a:gsLst>
          <a:lin ang="5400012" scaled="0"/>
        </a:gradFill>
      </p:bgPr>
    </p:bg>
    <p:spTree>
      <p:nvGrpSpPr>
        <p:cNvPr id="93" name="Shape 93"/>
        <p:cNvGrpSpPr/>
        <p:nvPr/>
      </p:nvGrpSpPr>
      <p:grpSpPr>
        <a:xfrm>
          <a:off x="0" y="0"/>
          <a:ext cx="0" cy="0"/>
          <a:chOff x="0" y="0"/>
          <a:chExt cx="0" cy="0"/>
        </a:xfrm>
      </p:grpSpPr>
      <p:sp>
        <p:nvSpPr>
          <p:cNvPr id="94" name="Google Shape;94;p14"/>
          <p:cNvSpPr txBox="1"/>
          <p:nvPr>
            <p:ph type="title"/>
          </p:nvPr>
        </p:nvSpPr>
        <p:spPr>
          <a:xfrm>
            <a:off x="1266825" y="609600"/>
            <a:ext cx="6610500" cy="1143000"/>
          </a:xfrm>
          <a:prstGeom prst="rect">
            <a:avLst/>
          </a:prstGeom>
          <a:noFill/>
          <a:ln>
            <a:noFill/>
          </a:ln>
        </p:spPr>
        <p:txBody>
          <a:bodyPr anchorCtr="0" anchor="ctr" bIns="44450" lIns="90475" spcFirstLastPara="1" rIns="90475" wrap="square" tIns="44450">
            <a:noAutofit/>
          </a:bodyPr>
          <a:lstStyle>
            <a:lvl1pPr lvl="0" marR="0" rtl="0" algn="ctr">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1pPr>
            <a:lvl2pPr lvl="1" marR="0" rtl="0" algn="ctr">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2pPr>
            <a:lvl3pPr lvl="2" marR="0" rtl="0" algn="ctr">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3pPr>
            <a:lvl4pPr lvl="3" marR="0" rtl="0" algn="ctr">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4pPr>
            <a:lvl5pPr lvl="4" marR="0" rtl="0" algn="ctr">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5pPr>
            <a:lvl6pPr lvl="5" marR="0" rtl="0" algn="ctr">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6pPr>
            <a:lvl7pPr lvl="6" marR="0" rtl="0" algn="ctr">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7pPr>
            <a:lvl8pPr lvl="7" marR="0" rtl="0" algn="ctr">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8pPr>
            <a:lvl9pPr lvl="8" marR="0" rtl="0" algn="ctr">
              <a:lnSpc>
                <a:spcPct val="90000"/>
              </a:lnSpc>
              <a:spcBef>
                <a:spcPts val="0"/>
              </a:spcBef>
              <a:spcAft>
                <a:spcPts val="0"/>
              </a:spcAft>
              <a:buSzPts val="1400"/>
              <a:buNone/>
              <a:defRPr b="1" i="0" sz="3600" u="none" cap="none" strike="noStrike">
                <a:solidFill>
                  <a:schemeClr val="dk2"/>
                </a:solidFill>
                <a:latin typeface="Arial"/>
                <a:ea typeface="Arial"/>
                <a:cs typeface="Arial"/>
                <a:sym typeface="Arial"/>
              </a:defRPr>
            </a:lvl9pPr>
          </a:lstStyle>
          <a:p/>
        </p:txBody>
      </p:sp>
      <p:sp>
        <p:nvSpPr>
          <p:cNvPr id="95" name="Google Shape;95;p14"/>
          <p:cNvSpPr txBox="1"/>
          <p:nvPr>
            <p:ph idx="1" type="body"/>
          </p:nvPr>
        </p:nvSpPr>
        <p:spPr>
          <a:xfrm>
            <a:off x="1266825" y="1981200"/>
            <a:ext cx="6610500" cy="4114800"/>
          </a:xfrm>
          <a:prstGeom prst="rect">
            <a:avLst/>
          </a:prstGeom>
          <a:noFill/>
          <a:ln>
            <a:noFill/>
          </a:ln>
        </p:spPr>
        <p:txBody>
          <a:bodyPr anchorCtr="0" anchor="t" bIns="44450" lIns="90475" spcFirstLastPara="1" rIns="90475" wrap="square" tIns="44450">
            <a:noAutofit/>
          </a:bodyPr>
          <a:lstStyle>
            <a:lvl1pPr indent="-381000" lvl="0" marL="457200" marR="0" rtl="0" algn="l">
              <a:lnSpc>
                <a:spcPct val="90000"/>
              </a:lnSpc>
              <a:spcBef>
                <a:spcPts val="72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1pPr>
            <a:lvl2pPr indent="-342900" lvl="1" marL="914400" marR="0" rtl="0" algn="l">
              <a:lnSpc>
                <a:spcPct val="90000"/>
              </a:lnSpc>
              <a:spcBef>
                <a:spcPts val="540"/>
              </a:spcBef>
              <a:spcAft>
                <a:spcPts val="0"/>
              </a:spcAft>
              <a:buClr>
                <a:schemeClr val="dk1"/>
              </a:buClr>
              <a:buSzPts val="1800"/>
              <a:buFont typeface="Arial"/>
              <a:buChar char="–"/>
              <a:defRPr b="1"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40"/>
              </a:spcBef>
              <a:spcAft>
                <a:spcPts val="0"/>
              </a:spcAft>
              <a:buClr>
                <a:schemeClr val="dk1"/>
              </a:buClr>
              <a:buSzPts val="1800"/>
              <a:buFont typeface="Arial"/>
              <a:buChar char="»"/>
              <a:defRPr b="1" i="0" sz="1800" u="none" cap="none" strike="noStrike">
                <a:solidFill>
                  <a:schemeClr val="dk1"/>
                </a:solidFill>
                <a:latin typeface="Arial"/>
                <a:ea typeface="Arial"/>
                <a:cs typeface="Arial"/>
                <a:sym typeface="Arial"/>
              </a:defRPr>
            </a:lvl3pPr>
            <a:lvl4pPr indent="-317500" lvl="3" marL="1828800" marR="0" rtl="0" algn="l">
              <a:lnSpc>
                <a:spcPct val="90000"/>
              </a:lnSpc>
              <a:spcBef>
                <a:spcPts val="420"/>
              </a:spcBef>
              <a:spcAft>
                <a:spcPts val="0"/>
              </a:spcAft>
              <a:buClr>
                <a:schemeClr val="dk1"/>
              </a:buClr>
              <a:buSzPts val="1400"/>
              <a:buFont typeface="Arial"/>
              <a:buChar char="•"/>
              <a:defRPr b="1"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20"/>
              </a:spcBef>
              <a:spcAft>
                <a:spcPts val="0"/>
              </a:spcAft>
              <a:buClr>
                <a:schemeClr val="dk1"/>
              </a:buClr>
              <a:buSzPts val="1400"/>
              <a:buFont typeface="Arial"/>
              <a:buChar char="–"/>
              <a:defRPr b="1"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20"/>
              </a:spcBef>
              <a:spcAft>
                <a:spcPts val="0"/>
              </a:spcAft>
              <a:buClr>
                <a:schemeClr val="dk1"/>
              </a:buClr>
              <a:buSzPts val="1400"/>
              <a:buFont typeface="Arial"/>
              <a:buChar char="–"/>
              <a:defRPr b="1"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20"/>
              </a:spcBef>
              <a:spcAft>
                <a:spcPts val="0"/>
              </a:spcAft>
              <a:buClr>
                <a:schemeClr val="dk1"/>
              </a:buClr>
              <a:buSzPts val="1400"/>
              <a:buFont typeface="Arial"/>
              <a:buChar char="–"/>
              <a:defRPr b="1"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20"/>
              </a:spcBef>
              <a:spcAft>
                <a:spcPts val="0"/>
              </a:spcAft>
              <a:buClr>
                <a:schemeClr val="dk1"/>
              </a:buClr>
              <a:buSzPts val="1400"/>
              <a:buFont typeface="Arial"/>
              <a:buChar char="–"/>
              <a:defRPr b="1"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20"/>
              </a:spcBef>
              <a:spcAft>
                <a:spcPts val="0"/>
              </a:spcAft>
              <a:buClr>
                <a:schemeClr val="dk1"/>
              </a:buClr>
              <a:buSzPts val="1400"/>
              <a:buFont typeface="Arial"/>
              <a:buChar char="–"/>
              <a:defRPr b="1" i="0" sz="1400" u="none" cap="none" strike="noStrike">
                <a:solidFill>
                  <a:schemeClr val="dk1"/>
                </a:solidFill>
                <a:latin typeface="Arial"/>
                <a:ea typeface="Arial"/>
                <a:cs typeface="Arial"/>
                <a:sym typeface="Arial"/>
              </a:defRPr>
            </a:lvl9pPr>
          </a:lstStyle>
          <a:p/>
        </p:txBody>
      </p:sp>
      <p:sp>
        <p:nvSpPr>
          <p:cNvPr id="96" name="Google Shape;96;p14"/>
          <p:cNvSpPr txBox="1"/>
          <p:nvPr/>
        </p:nvSpPr>
        <p:spPr>
          <a:xfrm>
            <a:off x="8510587" y="228600"/>
            <a:ext cx="466800" cy="3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1" i="0" lang="en-US" sz="18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0" name="Shape 390"/>
        <p:cNvGrpSpPr/>
        <p:nvPr/>
      </p:nvGrpSpPr>
      <p:grpSpPr>
        <a:xfrm>
          <a:off x="0" y="0"/>
          <a:ext cx="0" cy="0"/>
          <a:chOff x="0" y="0"/>
          <a:chExt cx="0" cy="0"/>
        </a:xfrm>
      </p:grpSpPr>
      <p:sp>
        <p:nvSpPr>
          <p:cNvPr id="391" name="Google Shape;391;p69"/>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392" name="Google Shape;392;p69"/>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93" name="Google Shape;393;p6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94" name="Google Shape;394;p6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95" name="Google Shape;395;p6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2" name="Shape 402"/>
        <p:cNvGrpSpPr/>
        <p:nvPr/>
      </p:nvGrpSpPr>
      <p:grpSpPr>
        <a:xfrm>
          <a:off x="0" y="0"/>
          <a:ext cx="0" cy="0"/>
          <a:chOff x="0" y="0"/>
          <a:chExt cx="0" cy="0"/>
        </a:xfrm>
      </p:grpSpPr>
      <p:sp>
        <p:nvSpPr>
          <p:cNvPr id="403" name="Google Shape;403;p7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04" name="Google Shape;404;p7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5" name="Google Shape;405;p7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06" name="Google Shape;406;p7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07" name="Google Shape;407;p7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17" name="Google Shape;417;p7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8" name="Google Shape;418;p7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19" name="Google Shape;419;p7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20" name="Google Shape;420;p7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30" name="Shape 430"/>
        <p:cNvGrpSpPr/>
        <p:nvPr/>
      </p:nvGrpSpPr>
      <p:grpSpPr>
        <a:xfrm>
          <a:off x="0" y="0"/>
          <a:ext cx="0" cy="0"/>
          <a:chOff x="0" y="0"/>
          <a:chExt cx="0" cy="0"/>
        </a:xfrm>
      </p:grpSpPr>
      <p:sp>
        <p:nvSpPr>
          <p:cNvPr id="431" name="Google Shape;431;p75"/>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32" name="Google Shape;432;p7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33" name="Google Shape;433;p7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4" name="Google Shape;434;p7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5" name="Google Shape;435;p7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0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7" name="Shape 137"/>
        <p:cNvGrpSpPr/>
        <p:nvPr/>
      </p:nvGrpSpPr>
      <p:grpSpPr>
        <a:xfrm>
          <a:off x="0" y="0"/>
          <a:ext cx="0" cy="0"/>
          <a:chOff x="0" y="0"/>
          <a:chExt cx="0" cy="0"/>
        </a:xfrm>
      </p:grpSpPr>
      <p:sp>
        <p:nvSpPr>
          <p:cNvPr id="138" name="Google Shape;138;p27"/>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39" name="Google Shape;139;p27"/>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0" name="Google Shape;140;p2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898989"/>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1" name="Google Shape;141;p2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2" name="Google Shape;142;p2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47" name="Shape 147"/>
        <p:cNvGrpSpPr/>
        <p:nvPr/>
      </p:nvGrpSpPr>
      <p:grpSpPr>
        <a:xfrm>
          <a:off x="0" y="0"/>
          <a:ext cx="0" cy="0"/>
          <a:chOff x="0" y="0"/>
          <a:chExt cx="0" cy="0"/>
        </a:xfrm>
      </p:grpSpPr>
      <p:sp>
        <p:nvSpPr>
          <p:cNvPr id="148" name="Google Shape;148;p29"/>
          <p:cNvSpPr txBox="1"/>
          <p:nvPr>
            <p:ph idx="1" type="body"/>
          </p:nvPr>
        </p:nvSpPr>
        <p:spPr>
          <a:xfrm>
            <a:off x="1371600" y="762000"/>
            <a:ext cx="7772400" cy="5715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1"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9pPr>
          </a:lstStyle>
          <a:p/>
        </p:txBody>
      </p:sp>
      <p:sp>
        <p:nvSpPr>
          <p:cNvPr id="149" name="Google Shape;149;p29"/>
          <p:cNvSpPr txBox="1"/>
          <p:nvPr>
            <p:ph type="title"/>
          </p:nvPr>
        </p:nvSpPr>
        <p:spPr>
          <a:xfrm>
            <a:off x="0" y="0"/>
            <a:ext cx="91440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1pPr>
            <a:lvl2pPr lvl="1"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2pPr>
            <a:lvl3pPr lvl="2"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3pPr>
            <a:lvl4pPr lvl="3"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4pPr>
            <a:lvl5pPr lvl="4"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5pPr>
            <a:lvl6pPr lvl="5"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6pPr>
            <a:lvl7pPr lvl="6"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7pPr>
            <a:lvl8pPr lvl="7"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8pPr>
            <a:lvl9pPr lvl="8"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9pPr>
          </a:lstStyle>
          <a:p/>
        </p:txBody>
      </p:sp>
      <p:sp>
        <p:nvSpPr>
          <p:cNvPr id="150" name="Google Shape;150;p29"/>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1" name="Google Shape;151;p29"/>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2" name="Google Shape;152;p29"/>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1" i="0" sz="10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b="0"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73" r:id="rId2"/>
  </p:sldLayoutIdLst>
  <p:transition spd="slow">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59" name="Shape 159"/>
        <p:cNvGrpSpPr/>
        <p:nvPr/>
      </p:nvGrpSpPr>
      <p:grpSpPr>
        <a:xfrm>
          <a:off x="0" y="0"/>
          <a:ext cx="0" cy="0"/>
          <a:chOff x="0" y="0"/>
          <a:chExt cx="0" cy="0"/>
        </a:xfrm>
      </p:grpSpPr>
      <p:sp>
        <p:nvSpPr>
          <p:cNvPr id="160" name="Google Shape;160;p31"/>
          <p:cNvSpPr txBox="1"/>
          <p:nvPr>
            <p:ph idx="1" type="body"/>
          </p:nvPr>
        </p:nvSpPr>
        <p:spPr>
          <a:xfrm>
            <a:off x="1371600" y="762000"/>
            <a:ext cx="7772400" cy="57150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1"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1"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1"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9pPr>
          </a:lstStyle>
          <a:p/>
        </p:txBody>
      </p:sp>
      <p:sp>
        <p:nvSpPr>
          <p:cNvPr id="161" name="Google Shape;161;p31"/>
          <p:cNvSpPr txBox="1"/>
          <p:nvPr>
            <p:ph type="title"/>
          </p:nvPr>
        </p:nvSpPr>
        <p:spPr>
          <a:xfrm>
            <a:off x="0" y="0"/>
            <a:ext cx="9144000" cy="762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1pPr>
            <a:lvl2pPr lvl="1"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2pPr>
            <a:lvl3pPr lvl="2"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3pPr>
            <a:lvl4pPr lvl="3"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4pPr>
            <a:lvl5pPr lvl="4"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5pPr>
            <a:lvl6pPr lvl="5"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6pPr>
            <a:lvl7pPr lvl="6"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7pPr>
            <a:lvl8pPr lvl="7"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8pPr>
            <a:lvl9pPr lvl="8" marR="0" rtl="0" algn="ctr">
              <a:spcBef>
                <a:spcPts val="0"/>
              </a:spcBef>
              <a:spcAft>
                <a:spcPts val="0"/>
              </a:spcAft>
              <a:buSzPts val="1400"/>
              <a:buNone/>
              <a:defRPr b="0" i="0" sz="4000" u="none" cap="none" strike="noStrike">
                <a:solidFill>
                  <a:schemeClr val="dk2"/>
                </a:solidFill>
                <a:latin typeface="Impact"/>
                <a:ea typeface="Impact"/>
                <a:cs typeface="Impact"/>
                <a:sym typeface="Impact"/>
              </a:defRPr>
            </a:lvl9pPr>
          </a:lstStyle>
          <a:p/>
        </p:txBody>
      </p:sp>
      <p:sp>
        <p:nvSpPr>
          <p:cNvPr id="162" name="Google Shape;162;p31"/>
          <p:cNvSpPr txBox="1"/>
          <p:nvPr>
            <p:ph idx="10" type="dt"/>
          </p:nvPr>
        </p:nvSpPr>
        <p:spPr>
          <a:xfrm>
            <a:off x="0" y="6629400"/>
            <a:ext cx="1905000" cy="228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3" name="Google Shape;163;p31"/>
          <p:cNvSpPr txBox="1"/>
          <p:nvPr>
            <p:ph idx="11" type="ftr"/>
          </p:nvPr>
        </p:nvSpPr>
        <p:spPr>
          <a:xfrm>
            <a:off x="3124200" y="6629400"/>
            <a:ext cx="2895600" cy="228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4" name="Google Shape;164;p31"/>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1" i="0" sz="1000" u="non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b="0" sz="1400"/>
          </a:p>
        </p:txBody>
      </p:sp>
    </p:spTree>
  </p:cSld>
  <p:clrMap accent1="accent1" accent2="accent2" accent3="accent3" accent4="accent4" accent5="accent5" accent6="accent6" bg1="lt1" bg2="dk2" tx1="dk1" tx2="lt2" folHlink="folHlink" hlink="hlink"/>
  <p:sldLayoutIdLst>
    <p:sldLayoutId id="2147483674" r:id="rId2"/>
  </p:sldLayoutIdLst>
  <p:transition spd="slow">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71" name="Shape 171"/>
        <p:cNvGrpSpPr/>
        <p:nvPr/>
      </p:nvGrpSpPr>
      <p:grpSpPr>
        <a:xfrm>
          <a:off x="0" y="0"/>
          <a:ext cx="0" cy="0"/>
          <a:chOff x="0" y="0"/>
          <a:chExt cx="0" cy="0"/>
        </a:xfrm>
      </p:grpSpPr>
      <p:sp>
        <p:nvSpPr>
          <p:cNvPr id="172" name="Google Shape;172;p33"/>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9pPr>
          </a:lstStyle>
          <a:p/>
        </p:txBody>
      </p:sp>
      <p:sp>
        <p:nvSpPr>
          <p:cNvPr id="173" name="Google Shape;173;p3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Calibri"/>
                <a:ea typeface="Calibri"/>
                <a:cs typeface="Calibri"/>
                <a:sym typeface="Calibri"/>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sp>
        <p:nvSpPr>
          <p:cNvPr id="174" name="Google Shape;174;p3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FFFFFF"/>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75" name="Google Shape;175;p3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76" name="Google Shape;176;p3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83" name="Shape 183"/>
        <p:cNvGrpSpPr/>
        <p:nvPr/>
      </p:nvGrpSpPr>
      <p:grpSpPr>
        <a:xfrm>
          <a:off x="0" y="0"/>
          <a:ext cx="0" cy="0"/>
          <a:chOff x="0" y="0"/>
          <a:chExt cx="0" cy="0"/>
        </a:xfrm>
      </p:grpSpPr>
      <p:sp>
        <p:nvSpPr>
          <p:cNvPr id="184" name="Google Shape;184;p35"/>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9pPr>
          </a:lstStyle>
          <a:p/>
        </p:txBody>
      </p:sp>
      <p:sp>
        <p:nvSpPr>
          <p:cNvPr id="185" name="Google Shape;185;p3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Calibri"/>
                <a:ea typeface="Calibri"/>
                <a:cs typeface="Calibri"/>
                <a:sym typeface="Calibri"/>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sp>
        <p:nvSpPr>
          <p:cNvPr id="186" name="Google Shape;186;p3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FFFFFF"/>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87" name="Google Shape;187;p3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88" name="Google Shape;188;p3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9pPr>
          </a:lstStyle>
          <a:p/>
        </p:txBody>
      </p:sp>
      <p:sp>
        <p:nvSpPr>
          <p:cNvPr id="195" name="Google Shape;195;p37"/>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Calibri"/>
                <a:ea typeface="Calibri"/>
                <a:cs typeface="Calibri"/>
                <a:sym typeface="Calibri"/>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sp>
        <p:nvSpPr>
          <p:cNvPr id="196" name="Google Shape;196;p37"/>
          <p:cNvSpPr txBox="1"/>
          <p:nvPr>
            <p:ph idx="11" type="ftr"/>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97" name="Google Shape;197;p37"/>
          <p:cNvSpPr txBox="1"/>
          <p:nvPr>
            <p:ph idx="12" type="sldNum"/>
          </p:nvPr>
        </p:nvSpPr>
        <p:spPr>
          <a:xfrm>
            <a:off x="6553200" y="6248400"/>
            <a:ext cx="2133600" cy="4572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
        <p:nvSpPr>
          <p:cNvPr id="198" name="Google Shape;198;p37"/>
          <p:cNvSpPr txBox="1"/>
          <p:nvPr>
            <p:ph idx="10" type="dt"/>
          </p:nvPr>
        </p:nvSpPr>
        <p:spPr>
          <a:xfrm>
            <a:off x="457200" y="6245225"/>
            <a:ext cx="2133600" cy="4764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FFFFFF"/>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7"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207" name="Shape 207"/>
        <p:cNvGrpSpPr/>
        <p:nvPr/>
      </p:nvGrpSpPr>
      <p:grpSpPr>
        <a:xfrm>
          <a:off x="0" y="0"/>
          <a:ext cx="0" cy="0"/>
          <a:chOff x="0" y="0"/>
          <a:chExt cx="0" cy="0"/>
        </a:xfrm>
      </p:grpSpPr>
      <p:sp>
        <p:nvSpPr>
          <p:cNvPr id="208" name="Google Shape;208;p39"/>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lt1"/>
                </a:solidFill>
                <a:latin typeface="Calibri"/>
                <a:ea typeface="Calibri"/>
                <a:cs typeface="Calibri"/>
                <a:sym typeface="Calibri"/>
              </a:defRPr>
            </a:lvl9pPr>
          </a:lstStyle>
          <a:p/>
        </p:txBody>
      </p:sp>
      <p:sp>
        <p:nvSpPr>
          <p:cNvPr id="209" name="Google Shape;209;p39"/>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Calibri"/>
                <a:ea typeface="Calibri"/>
                <a:cs typeface="Calibri"/>
                <a:sym typeface="Calibri"/>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9pPr>
          </a:lstStyle>
          <a:p/>
        </p:txBody>
      </p:sp>
      <p:sp>
        <p:nvSpPr>
          <p:cNvPr id="210" name="Google Shape;210;p3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FFFFFF"/>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1" name="Google Shape;211;p3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12" name="Google Shape;212;p3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1200"/>
              <a:buFont typeface="Calibri"/>
              <a:buNone/>
              <a:defRPr b="0" i="0" sz="1200" u="non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2.xml"/><Relationship Id="rId3" Type="http://schemas.openxmlformats.org/officeDocument/2006/relationships/image" Target="../media/image7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4.xml"/><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52.png"/><Relationship Id="rId6" Type="http://schemas.openxmlformats.org/officeDocument/2006/relationships/image" Target="../media/image54.png"/><Relationship Id="rId7" Type="http://schemas.openxmlformats.org/officeDocument/2006/relationships/image" Target="../media/image53.png"/><Relationship Id="rId8" Type="http://schemas.openxmlformats.org/officeDocument/2006/relationships/image" Target="../media/image5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0" Type="http://schemas.openxmlformats.org/officeDocument/2006/relationships/image" Target="../media/image88.png"/><Relationship Id="rId1" Type="http://schemas.openxmlformats.org/officeDocument/2006/relationships/slideLayout" Target="../slideLayouts/slideLayout31.xml"/><Relationship Id="rId2" Type="http://schemas.openxmlformats.org/officeDocument/2006/relationships/notesSlide" Target="../notesSlides/notesSlide112.xml"/><Relationship Id="rId3" Type="http://schemas.openxmlformats.org/officeDocument/2006/relationships/image" Target="../media/image81.png"/><Relationship Id="rId4" Type="http://schemas.openxmlformats.org/officeDocument/2006/relationships/image" Target="../media/image82.png"/><Relationship Id="rId9" Type="http://schemas.openxmlformats.org/officeDocument/2006/relationships/image" Target="../media/image87.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3.xml"/><Relationship Id="rId3" Type="http://schemas.openxmlformats.org/officeDocument/2006/relationships/image" Target="../media/image89.jpg"/><Relationship Id="rId4" Type="http://schemas.openxmlformats.org/officeDocument/2006/relationships/image" Target="../media/image90.jpg"/><Relationship Id="rId5" Type="http://schemas.openxmlformats.org/officeDocument/2006/relationships/image" Target="../media/image91.jpg"/><Relationship Id="rId6" Type="http://schemas.openxmlformats.org/officeDocument/2006/relationships/image" Target="../media/image92.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5.xml"/><Relationship Id="rId3" Type="http://schemas.openxmlformats.org/officeDocument/2006/relationships/image" Target="../media/image82.png"/><Relationship Id="rId4" Type="http://schemas.openxmlformats.org/officeDocument/2006/relationships/image" Target="../media/image93.jpg"/><Relationship Id="rId5" Type="http://schemas.openxmlformats.org/officeDocument/2006/relationships/image" Target="../media/image87.png"/><Relationship Id="rId6" Type="http://schemas.openxmlformats.org/officeDocument/2006/relationships/image" Target="../media/image94.jpg"/><Relationship Id="rId7" Type="http://schemas.openxmlformats.org/officeDocument/2006/relationships/image" Target="../media/image95.jpg"/><Relationship Id="rId8" Type="http://schemas.openxmlformats.org/officeDocument/2006/relationships/image" Target="../media/image8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6.xml"/><Relationship Id="rId3" Type="http://schemas.openxmlformats.org/officeDocument/2006/relationships/image" Target="../media/image96.jpg"/><Relationship Id="rId4" Type="http://schemas.openxmlformats.org/officeDocument/2006/relationships/image" Target="../media/image95.jpg"/><Relationship Id="rId5" Type="http://schemas.openxmlformats.org/officeDocument/2006/relationships/image" Target="../media/image8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7.xml"/><Relationship Id="rId3" Type="http://schemas.openxmlformats.org/officeDocument/2006/relationships/image" Target="../media/image8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8.xml"/><Relationship Id="rId3" Type="http://schemas.openxmlformats.org/officeDocument/2006/relationships/image" Target="../media/image97.jpg"/><Relationship Id="rId4" Type="http://schemas.openxmlformats.org/officeDocument/2006/relationships/image" Target="../media/image8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0.xml"/><Relationship Id="rId3" Type="http://schemas.openxmlformats.org/officeDocument/2006/relationships/image" Target="../media/image8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1.xml"/><Relationship Id="rId3" Type="http://schemas.openxmlformats.org/officeDocument/2006/relationships/image" Target="../media/image95.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2.xml"/><Relationship Id="rId3" Type="http://schemas.openxmlformats.org/officeDocument/2006/relationships/image" Target="../media/image98.png"/><Relationship Id="rId4" Type="http://schemas.openxmlformats.org/officeDocument/2006/relationships/image" Target="../media/image9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4.xml"/><Relationship Id="rId3" Type="http://schemas.openxmlformats.org/officeDocument/2006/relationships/image" Target="../media/image100.jpg"/><Relationship Id="rId4" Type="http://schemas.openxmlformats.org/officeDocument/2006/relationships/image" Target="../media/image101.jpg"/><Relationship Id="rId5" Type="http://schemas.openxmlformats.org/officeDocument/2006/relationships/image" Target="../media/image102.jpg"/><Relationship Id="rId6" Type="http://schemas.openxmlformats.org/officeDocument/2006/relationships/image" Target="../media/image103.jpg"/><Relationship Id="rId7" Type="http://schemas.openxmlformats.org/officeDocument/2006/relationships/image" Target="../media/image104.jpg"/><Relationship Id="rId8" Type="http://schemas.openxmlformats.org/officeDocument/2006/relationships/image" Target="../media/image105.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5.xml"/><Relationship Id="rId3" Type="http://schemas.openxmlformats.org/officeDocument/2006/relationships/image" Target="../media/image106.jpg"/><Relationship Id="rId4" Type="http://schemas.openxmlformats.org/officeDocument/2006/relationships/image" Target="../media/image107.jpg"/><Relationship Id="rId5" Type="http://schemas.openxmlformats.org/officeDocument/2006/relationships/image" Target="../media/image108.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6.xml"/><Relationship Id="rId3" Type="http://schemas.openxmlformats.org/officeDocument/2006/relationships/image" Target="../media/image10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9.jpg"/><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1.xml"/><Relationship Id="rId3" Type="http://schemas.openxmlformats.org/officeDocument/2006/relationships/image" Target="../media/image95.jpg"/><Relationship Id="rId4" Type="http://schemas.openxmlformats.org/officeDocument/2006/relationships/image" Target="../media/image110.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2.xml"/><Relationship Id="rId3" Type="http://schemas.openxmlformats.org/officeDocument/2006/relationships/image" Target="../media/image111.jpg"/><Relationship Id="rId4" Type="http://schemas.openxmlformats.org/officeDocument/2006/relationships/image" Target="../media/image110.jpg"/><Relationship Id="rId5" Type="http://schemas.openxmlformats.org/officeDocument/2006/relationships/image" Target="../media/image112.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3.xml"/><Relationship Id="rId3" Type="http://schemas.openxmlformats.org/officeDocument/2006/relationships/image" Target="../media/image110.jpg"/><Relationship Id="rId4" Type="http://schemas.openxmlformats.org/officeDocument/2006/relationships/image" Target="../media/image113.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114.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115.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vmlDrawing" Target="../drawings/vmlDrawing3.vml"/><Relationship Id="rId4" Type="http://schemas.openxmlformats.org/officeDocument/2006/relationships/oleObject" Target="../embeddings/Microsoft_Excel_Sheet3.xls"/><Relationship Id="rId5" Type="http://schemas.openxmlformats.org/officeDocument/2006/relationships/oleObject" Target="../embeddings/Microsoft_Excel_Sheet3.xls"/><Relationship Id="rId6" Type="http://schemas.openxmlformats.org/officeDocument/2006/relationships/image" Target="../media/image38.png"/><Relationship Id="rId7" Type="http://schemas.openxmlformats.org/officeDocument/2006/relationships/image" Target="../media/image11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1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2.jpg"/><Relationship Id="rId5" Type="http://schemas.openxmlformats.org/officeDocument/2006/relationships/image" Target="../media/image1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11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12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12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122.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1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124.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125.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126.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127.jpg"/><Relationship Id="rId4" Type="http://schemas.openxmlformats.org/officeDocument/2006/relationships/image" Target="../media/image128.jpg"/><Relationship Id="rId5" Type="http://schemas.openxmlformats.org/officeDocument/2006/relationships/image" Target="../media/image129.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130.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131.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132.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133.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6.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0.xml"/><Relationship Id="rId3"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8.xml"/><Relationship Id="rId3" Type="http://schemas.openxmlformats.org/officeDocument/2006/relationships/image" Target="../media/image2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8.png"/><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2.xml"/><Relationship Id="rId3" Type="http://schemas.openxmlformats.org/officeDocument/2006/relationships/image" Target="../media/image30.png"/><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2.jpg"/><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34.jpg"/><Relationship Id="rId4" Type="http://schemas.openxmlformats.org/officeDocument/2006/relationships/image" Target="../media/image35.png"/><Relationship Id="rId5" Type="http://schemas.openxmlformats.org/officeDocument/2006/relationships/image" Target="../media/image3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vmlDrawing" Target="../drawings/vmlDrawing1.vml"/><Relationship Id="rId4" Type="http://schemas.openxmlformats.org/officeDocument/2006/relationships/oleObject" Target="../embeddings/Microsoft_Excel_Sheet1.xls"/><Relationship Id="rId5" Type="http://schemas.openxmlformats.org/officeDocument/2006/relationships/oleObject" Target="../embeddings/Microsoft_Excel_Sheet1.xls"/><Relationship Id="rId6" Type="http://schemas.openxmlformats.org/officeDocument/2006/relationships/image" Target="../media/image38.png"/><Relationship Id="rId7" Type="http://schemas.openxmlformats.org/officeDocument/2006/relationships/image" Target="../media/image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3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4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vmlDrawing" Target="../drawings/vmlDrawing2.vml"/><Relationship Id="rId4" Type="http://schemas.openxmlformats.org/officeDocument/2006/relationships/oleObject" Target="../embeddings/Microsoft_Excel_Sheet2.xls"/><Relationship Id="rId5" Type="http://schemas.openxmlformats.org/officeDocument/2006/relationships/oleObject" Target="../embeddings/Microsoft_Excel_Sheet2.xls"/><Relationship Id="rId6" Type="http://schemas.openxmlformats.org/officeDocument/2006/relationships/image" Target="../media/image38.png"/><Relationship Id="rId7"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43.png"/><Relationship Id="rId4" Type="http://schemas.openxmlformats.org/officeDocument/2006/relationships/image" Target="../media/image4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5.png"/><Relationship Id="rId4" Type="http://schemas.openxmlformats.org/officeDocument/2006/relationships/image" Target="../media/image4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8.xml"/><Relationship Id="rId3" Type="http://schemas.openxmlformats.org/officeDocument/2006/relationships/image" Target="../media/image4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hyperlink" Target="http://kentchemistry.com/links/Kinetics/BondEnergy.htm" TargetMode="External"/><Relationship Id="rId5" Type="http://schemas.openxmlformats.org/officeDocument/2006/relationships/hyperlink" Target="http://kentchemistry.com/links/Kinetics/BondEnergy.htm"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7.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s>
</file>

<file path=ppt/slides/_rels/slide88.xml.rels><?xml version="1.0" encoding="UTF-8" standalone="yes"?><Relationships xmlns="http://schemas.openxmlformats.org/package/2006/relationships"><Relationship Id="rId10" Type="http://schemas.openxmlformats.org/officeDocument/2006/relationships/image" Target="../media/image59.png"/><Relationship Id="rId1" Type="http://schemas.openxmlformats.org/officeDocument/2006/relationships/slideLayout" Target="../slideLayouts/slideLayout29.xml"/><Relationship Id="rId2" Type="http://schemas.openxmlformats.org/officeDocument/2006/relationships/notesSlide" Target="../notesSlides/notesSlide88.xml"/><Relationship Id="rId3" Type="http://schemas.openxmlformats.org/officeDocument/2006/relationships/image" Target="../media/image52.png"/><Relationship Id="rId4" Type="http://schemas.openxmlformats.org/officeDocument/2006/relationships/image" Target="../media/image53.png"/><Relationship Id="rId9" Type="http://schemas.openxmlformats.org/officeDocument/2006/relationships/image" Target="../media/image58.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9.xml"/><Relationship Id="rId3"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0.xml"/><Relationship Id="rId3" Type="http://schemas.openxmlformats.org/officeDocument/2006/relationships/image" Target="../media/image61.png"/><Relationship Id="rId4" Type="http://schemas.openxmlformats.org/officeDocument/2006/relationships/image" Target="../media/image6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2.xml"/><Relationship Id="rId3" Type="http://schemas.openxmlformats.org/officeDocument/2006/relationships/image" Target="../media/image63.png"/><Relationship Id="rId4" Type="http://schemas.openxmlformats.org/officeDocument/2006/relationships/image" Target="../media/image6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3.xml"/><Relationship Id="rId3" Type="http://schemas.openxmlformats.org/officeDocument/2006/relationships/image" Target="../media/image65.png"/><Relationship Id="rId4" Type="http://schemas.openxmlformats.org/officeDocument/2006/relationships/image" Target="../media/image6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4.xml"/><Relationship Id="rId3" Type="http://schemas.openxmlformats.org/officeDocument/2006/relationships/image" Target="../media/image67.png"/><Relationship Id="rId4" Type="http://schemas.openxmlformats.org/officeDocument/2006/relationships/image" Target="../media/image6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5.xml"/><Relationship Id="rId3" Type="http://schemas.openxmlformats.org/officeDocument/2006/relationships/image" Target="../media/image6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6.xml"/><Relationship Id="rId3" Type="http://schemas.openxmlformats.org/officeDocument/2006/relationships/image" Target="../media/image7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7.xml"/><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8.xml"/><Relationship Id="rId3" Type="http://schemas.openxmlformats.org/officeDocument/2006/relationships/image" Target="../media/image75.png"/><Relationship Id="rId4" Type="http://schemas.openxmlformats.org/officeDocument/2006/relationships/image" Target="../media/image7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9.xml"/><Relationship Id="rId3"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77"/>
          <p:cNvSpPr txBox="1"/>
          <p:nvPr>
            <p:ph type="title"/>
          </p:nvPr>
        </p:nvSpPr>
        <p:spPr>
          <a:xfrm>
            <a:off x="0" y="1600200"/>
            <a:ext cx="9144000" cy="762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000"/>
              <a:buFont typeface="Impact"/>
              <a:buNone/>
            </a:pPr>
            <a:r>
              <a:rPr b="0" i="0" lang="en-US" sz="4000" u="none">
                <a:solidFill>
                  <a:schemeClr val="dk2"/>
                </a:solidFill>
                <a:latin typeface="Impact"/>
                <a:ea typeface="Impact"/>
                <a:cs typeface="Impact"/>
                <a:sym typeface="Impact"/>
              </a:rPr>
              <a:t>Fuel and thermochemistry</a:t>
            </a:r>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cxnSp>
        <p:nvCxnSpPr>
          <p:cNvPr id="536" name="Google Shape;536;p86"/>
          <p:cNvCxnSpPr/>
          <p:nvPr/>
        </p:nvCxnSpPr>
        <p:spPr>
          <a:xfrm>
            <a:off x="8826500" y="6604000"/>
            <a:ext cx="190500" cy="1500"/>
          </a:xfrm>
          <a:prstGeom prst="straightConnector1">
            <a:avLst/>
          </a:prstGeom>
          <a:noFill/>
          <a:ln cap="flat" cmpd="sng" w="76200">
            <a:solidFill>
              <a:schemeClr val="lt2"/>
            </a:solidFill>
            <a:prstDash val="solid"/>
            <a:miter lim="800000"/>
            <a:headEnd len="med" w="med" type="none"/>
            <a:tailEnd len="med" w="med" type="triangle"/>
          </a:ln>
        </p:spPr>
      </p:cxnSp>
      <p:sp>
        <p:nvSpPr>
          <p:cNvPr id="537" name="Google Shape;537;p86"/>
          <p:cNvSpPr/>
          <p:nvPr/>
        </p:nvSpPr>
        <p:spPr>
          <a:xfrm>
            <a:off x="8661400" y="6413500"/>
            <a:ext cx="457200" cy="393600"/>
          </a:xfrm>
          <a:custGeom>
            <a:rect b="b" l="l" r="r" t="t"/>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538" name="Google Shape;538;p86"/>
          <p:cNvCxnSpPr/>
          <p:nvPr/>
        </p:nvCxnSpPr>
        <p:spPr>
          <a:xfrm rot="10800000">
            <a:off x="139700" y="6604000"/>
            <a:ext cx="190500" cy="0"/>
          </a:xfrm>
          <a:prstGeom prst="straightConnector1">
            <a:avLst/>
          </a:prstGeom>
          <a:noFill/>
          <a:ln cap="flat" cmpd="sng" w="76200">
            <a:solidFill>
              <a:schemeClr val="lt2"/>
            </a:solidFill>
            <a:prstDash val="solid"/>
            <a:miter lim="800000"/>
            <a:headEnd len="med" w="med" type="none"/>
            <a:tailEnd len="med" w="med" type="triangle"/>
          </a:ln>
        </p:spPr>
      </p:cxnSp>
      <p:sp>
        <p:nvSpPr>
          <p:cNvPr id="539" name="Google Shape;539;p86"/>
          <p:cNvSpPr/>
          <p:nvPr/>
        </p:nvSpPr>
        <p:spPr>
          <a:xfrm>
            <a:off x="139700" y="6413500"/>
            <a:ext cx="342900" cy="393600"/>
          </a:xfrm>
          <a:custGeom>
            <a:rect b="b" l="l" r="r" t="t"/>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0" name="Google Shape;540;p86"/>
          <p:cNvSpPr/>
          <p:nvPr/>
        </p:nvSpPr>
        <p:spPr>
          <a:xfrm>
            <a:off x="4064000" y="6451600"/>
            <a:ext cx="1003200" cy="279300"/>
          </a:xfrm>
          <a:custGeom>
            <a:rect b="b" l="l" r="r" t="t"/>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1" name="Google Shape;541;p86"/>
          <p:cNvSpPr txBox="1"/>
          <p:nvPr/>
        </p:nvSpPr>
        <p:spPr>
          <a:xfrm>
            <a:off x="1065212" y="684212"/>
            <a:ext cx="7051800" cy="338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600"/>
              <a:buFont typeface="Arial"/>
              <a:buNone/>
            </a:pPr>
            <a:r>
              <a:rPr b="1" i="0" lang="en-US" sz="1600" u="none">
                <a:solidFill>
                  <a:srgbClr val="CC0000"/>
                </a:solidFill>
                <a:latin typeface="Arial"/>
                <a:ea typeface="Arial"/>
                <a:cs typeface="Arial"/>
                <a:sym typeface="Arial"/>
              </a:rPr>
              <a:t>Calculate the enthalpy change for the hydrogenation of ethene</a:t>
            </a:r>
            <a:endParaRPr/>
          </a:p>
        </p:txBody>
      </p:sp>
      <p:sp>
        <p:nvSpPr>
          <p:cNvPr id="542" name="Google Shape;542;p86"/>
          <p:cNvSpPr txBox="1"/>
          <p:nvPr/>
        </p:nvSpPr>
        <p:spPr>
          <a:xfrm>
            <a:off x="1447800" y="182562"/>
            <a:ext cx="6248400" cy="42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66"/>
              </a:buClr>
              <a:buSzPts val="2200"/>
              <a:buFont typeface="Arial"/>
              <a:buNone/>
            </a:pPr>
            <a:r>
              <a:rPr b="1" i="0" lang="en-US" sz="2200" u="none">
                <a:solidFill>
                  <a:srgbClr val="000066"/>
                </a:solidFill>
                <a:effectLst>
                  <a:outerShdw blurRad="38100" algn="tl" dir="2700000" dist="38100">
                    <a:srgbClr val="C0C0C0"/>
                  </a:outerShdw>
                </a:effectLst>
                <a:latin typeface="Arial"/>
                <a:ea typeface="Arial"/>
                <a:cs typeface="Arial"/>
                <a:sym typeface="Arial"/>
              </a:rPr>
              <a:t>Enthalpy of reaction from bond enthalpies</a:t>
            </a:r>
            <a:endParaRPr/>
          </a:p>
        </p:txBody>
      </p:sp>
      <p:pic>
        <p:nvPicPr>
          <p:cNvPr descr="hesscalc1g" id="543" name="Google Shape;543;p86"/>
          <p:cNvPicPr preferRelativeResize="0"/>
          <p:nvPr/>
        </p:nvPicPr>
        <p:blipFill rotWithShape="1">
          <a:blip r:embed="rId3">
            <a:alphaModFix/>
          </a:blip>
          <a:srcRect b="0" l="0" r="0" t="0"/>
          <a:stretch/>
        </p:blipFill>
        <p:spPr>
          <a:xfrm>
            <a:off x="2541587" y="1230312"/>
            <a:ext cx="4144962" cy="18478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9" name="Shape 1329"/>
        <p:cNvGrpSpPr/>
        <p:nvPr/>
      </p:nvGrpSpPr>
      <p:grpSpPr>
        <a:xfrm>
          <a:off x="0" y="0"/>
          <a:ext cx="0" cy="0"/>
          <a:chOff x="0" y="0"/>
          <a:chExt cx="0" cy="0"/>
        </a:xfrm>
      </p:grpSpPr>
      <p:sp>
        <p:nvSpPr>
          <p:cNvPr id="1330" name="Google Shape;1330;p176"/>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None/>
            </a:pPr>
            <a:r>
              <a:t/>
            </a:r>
            <a:endParaRPr b="0" i="0" sz="3200" u="none">
              <a:solidFill>
                <a:srgbClr val="FFFFFF"/>
              </a:solidFill>
              <a:latin typeface="Calibri"/>
              <a:ea typeface="Calibri"/>
              <a:cs typeface="Calibri"/>
              <a:sym typeface="Calibri"/>
            </a:endParaRPr>
          </a:p>
          <a:p>
            <a:pPr indent="0" lvl="0" marL="0" rtl="0" algn="l">
              <a:lnSpc>
                <a:spcPct val="100000"/>
              </a:lnSpc>
              <a:spcBef>
                <a:spcPts val="560"/>
              </a:spcBef>
              <a:spcAft>
                <a:spcPts val="0"/>
              </a:spcAft>
              <a:buClr>
                <a:schemeClr val="lt1"/>
              </a:buClr>
              <a:buSzPts val="2800"/>
              <a:buNone/>
            </a:pPr>
            <a:r>
              <a:rPr b="1" i="0" lang="en-US" sz="2800" u="none">
                <a:solidFill>
                  <a:schemeClr val="lt1"/>
                </a:solidFill>
                <a:latin typeface="Times New Roman"/>
                <a:ea typeface="Times New Roman"/>
                <a:cs typeface="Times New Roman"/>
                <a:sym typeface="Times New Roman"/>
              </a:rPr>
              <a:t>(v) Addition of Hypohalous acid.</a:t>
            </a:r>
            <a:endParaRPr/>
          </a:p>
          <a:p>
            <a:pPr indent="0" lvl="0" marL="0" rtl="0" algn="ctr">
              <a:lnSpc>
                <a:spcPct val="100000"/>
              </a:lnSpc>
              <a:spcBef>
                <a:spcPts val="560"/>
              </a:spcBef>
              <a:spcAft>
                <a:spcPts val="0"/>
              </a:spcAft>
              <a:buClr>
                <a:schemeClr val="lt1"/>
              </a:buClr>
              <a:buSzPts val="2800"/>
              <a:buNone/>
            </a:pPr>
            <a:r>
              <a:rPr b="0" i="0" lang="en-US" sz="2800" u="none">
                <a:solidFill>
                  <a:schemeClr val="lt1"/>
                </a:solidFill>
                <a:latin typeface="Times New Roman"/>
                <a:ea typeface="Times New Roman"/>
                <a:cs typeface="Times New Roman"/>
                <a:sym typeface="Times New Roman"/>
              </a:rPr>
              <a:t>CH</a:t>
            </a:r>
            <a:r>
              <a:rPr b="0" baseline="-25000" i="0" lang="en-US" sz="2800" u="none">
                <a:solidFill>
                  <a:schemeClr val="lt1"/>
                </a:solidFill>
                <a:latin typeface="Times New Roman"/>
                <a:ea typeface="Times New Roman"/>
                <a:cs typeface="Times New Roman"/>
                <a:sym typeface="Times New Roman"/>
              </a:rPr>
              <a:t>2</a:t>
            </a:r>
            <a:r>
              <a:rPr b="0" i="0" lang="en-US" sz="2800" u="none">
                <a:solidFill>
                  <a:schemeClr val="lt1"/>
                </a:solidFill>
                <a:latin typeface="Times New Roman"/>
                <a:ea typeface="Times New Roman"/>
                <a:cs typeface="Times New Roman"/>
                <a:sym typeface="Times New Roman"/>
              </a:rPr>
              <a:t>=CH</a:t>
            </a:r>
            <a:r>
              <a:rPr b="0" baseline="-25000" i="0" lang="en-US" sz="2800" u="none">
                <a:solidFill>
                  <a:schemeClr val="lt1"/>
                </a:solidFill>
                <a:latin typeface="Times New Roman"/>
                <a:ea typeface="Times New Roman"/>
                <a:cs typeface="Times New Roman"/>
                <a:sym typeface="Times New Roman"/>
              </a:rPr>
              <a:t>2</a:t>
            </a:r>
            <a:r>
              <a:rPr b="0" i="0" lang="en-US" sz="2800" u="none">
                <a:solidFill>
                  <a:schemeClr val="lt1"/>
                </a:solidFill>
                <a:latin typeface="Times New Roman"/>
                <a:ea typeface="Times New Roman"/>
                <a:cs typeface="Times New Roman"/>
                <a:sym typeface="Times New Roman"/>
              </a:rPr>
              <a:t> + HOX → HOCH</a:t>
            </a:r>
            <a:r>
              <a:rPr b="0" baseline="-25000" i="0" lang="en-US" sz="2800" u="none">
                <a:solidFill>
                  <a:schemeClr val="lt1"/>
                </a:solidFill>
                <a:latin typeface="Times New Roman"/>
                <a:ea typeface="Times New Roman"/>
                <a:cs typeface="Times New Roman"/>
                <a:sym typeface="Times New Roman"/>
              </a:rPr>
              <a:t>2</a:t>
            </a:r>
            <a:r>
              <a:rPr b="0" i="0" lang="en-US" sz="2800" u="none">
                <a:solidFill>
                  <a:schemeClr val="lt1"/>
                </a:solidFill>
                <a:latin typeface="Times New Roman"/>
                <a:ea typeface="Times New Roman"/>
                <a:cs typeface="Times New Roman"/>
                <a:sym typeface="Times New Roman"/>
              </a:rPr>
              <a:t>-CH</a:t>
            </a:r>
            <a:r>
              <a:rPr b="0" baseline="-25000" i="0" lang="en-US" sz="2800" u="none">
                <a:solidFill>
                  <a:schemeClr val="lt1"/>
                </a:solidFill>
                <a:latin typeface="Times New Roman"/>
                <a:ea typeface="Times New Roman"/>
                <a:cs typeface="Times New Roman"/>
                <a:sym typeface="Times New Roman"/>
              </a:rPr>
              <a:t>2</a:t>
            </a:r>
            <a:r>
              <a:rPr b="0" i="0" lang="en-US" sz="2800" u="none">
                <a:solidFill>
                  <a:schemeClr val="lt1"/>
                </a:solidFill>
                <a:latin typeface="Times New Roman"/>
                <a:ea typeface="Times New Roman"/>
                <a:cs typeface="Times New Roman"/>
                <a:sym typeface="Times New Roman"/>
              </a:rPr>
              <a:t>X</a:t>
            </a:r>
            <a:endParaRPr/>
          </a:p>
          <a:p>
            <a:pPr indent="0" lvl="0" marL="0" rtl="0" algn="ctr">
              <a:lnSpc>
                <a:spcPct val="100000"/>
              </a:lnSpc>
              <a:spcBef>
                <a:spcPts val="400"/>
              </a:spcBef>
              <a:spcAft>
                <a:spcPts val="0"/>
              </a:spcAft>
              <a:buClr>
                <a:schemeClr val="lt1"/>
              </a:buClr>
              <a:buSzPts val="2000"/>
              <a:buNone/>
            </a:pPr>
            <a:r>
              <a:rPr b="0" i="0" lang="en-US" sz="2000" u="none">
                <a:solidFill>
                  <a:schemeClr val="lt1"/>
                </a:solidFill>
                <a:latin typeface="Times New Roman"/>
                <a:ea typeface="Times New Roman"/>
                <a:cs typeface="Times New Roman"/>
                <a:sym typeface="Times New Roman"/>
              </a:rPr>
              <a:t>                                                 Halohydrin</a:t>
            </a:r>
            <a:endParaRPr/>
          </a:p>
          <a:p>
            <a:pPr indent="0" lvl="0" marL="0" rtl="0" algn="l">
              <a:lnSpc>
                <a:spcPct val="100000"/>
              </a:lnSpc>
              <a:spcBef>
                <a:spcPts val="560"/>
              </a:spcBef>
              <a:spcAft>
                <a:spcPts val="0"/>
              </a:spcAft>
              <a:buClr>
                <a:schemeClr val="lt1"/>
              </a:buClr>
              <a:buSzPts val="2800"/>
              <a:buNone/>
            </a:pPr>
            <a:r>
              <a:rPr b="1" i="0" lang="en-US" sz="2800" u="none">
                <a:solidFill>
                  <a:schemeClr val="lt1"/>
                </a:solidFill>
                <a:latin typeface="Times New Roman"/>
                <a:ea typeface="Times New Roman"/>
                <a:cs typeface="Times New Roman"/>
                <a:sym typeface="Times New Roman"/>
              </a:rPr>
              <a:t>2. Oxidation.</a:t>
            </a:r>
            <a:endParaRPr/>
          </a:p>
          <a:p>
            <a:pPr indent="-177800" lvl="0" marL="0" rtl="0" algn="l">
              <a:lnSpc>
                <a:spcPct val="100000"/>
              </a:lnSpc>
              <a:spcBef>
                <a:spcPts val="560"/>
              </a:spcBef>
              <a:spcAft>
                <a:spcPts val="0"/>
              </a:spcAft>
              <a:buClr>
                <a:schemeClr val="lt1"/>
              </a:buClr>
              <a:buSzPts val="2800"/>
              <a:buFont typeface="Arial"/>
              <a:buAutoNum type="romanLcParenBoth"/>
            </a:pPr>
            <a:r>
              <a:rPr b="0" i="0" lang="en-US" sz="2800" u="none">
                <a:solidFill>
                  <a:schemeClr val="lt1"/>
                </a:solidFill>
                <a:latin typeface="Times New Roman"/>
                <a:ea typeface="Times New Roman"/>
                <a:cs typeface="Times New Roman"/>
                <a:sym typeface="Times New Roman"/>
              </a:rPr>
              <a:t>With cold KMnO</a:t>
            </a:r>
            <a:r>
              <a:rPr b="0" baseline="-25000" i="0" lang="en-US" sz="2800" u="none">
                <a:solidFill>
                  <a:schemeClr val="lt1"/>
                </a:solidFill>
                <a:latin typeface="Times New Roman"/>
                <a:ea typeface="Times New Roman"/>
                <a:cs typeface="Times New Roman"/>
                <a:sym typeface="Times New Roman"/>
              </a:rPr>
              <a:t>4</a:t>
            </a:r>
            <a:r>
              <a:rPr b="0" i="0" lang="en-US" sz="2800" u="none">
                <a:solidFill>
                  <a:schemeClr val="lt1"/>
                </a:solidFill>
                <a:latin typeface="Times New Roman"/>
                <a:ea typeface="Times New Roman"/>
                <a:cs typeface="Times New Roman"/>
                <a:sym typeface="Times New Roman"/>
              </a:rPr>
              <a:t> solution: Glycols.</a:t>
            </a:r>
            <a:endParaRPr/>
          </a:p>
          <a:p>
            <a:pPr indent="0" lvl="0" marL="0" rtl="0" algn="ctr">
              <a:lnSpc>
                <a:spcPct val="100000"/>
              </a:lnSpc>
              <a:spcBef>
                <a:spcPts val="560"/>
              </a:spcBef>
              <a:spcAft>
                <a:spcPts val="0"/>
              </a:spcAft>
              <a:buClr>
                <a:schemeClr val="lt1"/>
              </a:buClr>
              <a:buSzPts val="2800"/>
              <a:buNone/>
            </a:pPr>
            <a:r>
              <a:rPr b="0" i="0" lang="en-US" sz="2800" u="none">
                <a:solidFill>
                  <a:schemeClr val="lt1"/>
                </a:solidFill>
                <a:latin typeface="Times New Roman"/>
                <a:ea typeface="Times New Roman"/>
                <a:cs typeface="Times New Roman"/>
                <a:sym typeface="Times New Roman"/>
              </a:rPr>
              <a:t>RCH=CHR + KMnO</a:t>
            </a:r>
            <a:r>
              <a:rPr b="0" baseline="-25000" i="0" lang="en-US" sz="2800" u="none">
                <a:solidFill>
                  <a:schemeClr val="lt1"/>
                </a:solidFill>
                <a:latin typeface="Times New Roman"/>
                <a:ea typeface="Times New Roman"/>
                <a:cs typeface="Times New Roman"/>
                <a:sym typeface="Times New Roman"/>
              </a:rPr>
              <a:t>4</a:t>
            </a:r>
            <a:r>
              <a:rPr b="0" i="0" lang="en-US" sz="2800" u="none">
                <a:solidFill>
                  <a:schemeClr val="lt1"/>
                </a:solidFill>
                <a:latin typeface="Times New Roman"/>
                <a:ea typeface="Times New Roman"/>
                <a:cs typeface="Times New Roman"/>
                <a:sym typeface="Times New Roman"/>
              </a:rPr>
              <a:t>                            RCH(OH)-CH(OH)R</a:t>
            </a:r>
            <a:endParaRPr/>
          </a:p>
          <a:p>
            <a:pPr indent="0" lvl="0" marL="0" rtl="0" algn="ctr">
              <a:lnSpc>
                <a:spcPct val="100000"/>
              </a:lnSpc>
              <a:spcBef>
                <a:spcPts val="400"/>
              </a:spcBef>
              <a:spcAft>
                <a:spcPts val="0"/>
              </a:spcAft>
              <a:buClr>
                <a:schemeClr val="lt1"/>
              </a:buClr>
              <a:buSzPts val="2000"/>
              <a:buNone/>
            </a:pPr>
            <a:r>
              <a:rPr b="0" i="0" lang="en-US" sz="2000" u="none">
                <a:solidFill>
                  <a:schemeClr val="lt1"/>
                </a:solidFill>
                <a:latin typeface="Times New Roman"/>
                <a:ea typeface="Times New Roman"/>
                <a:cs typeface="Times New Roman"/>
                <a:sym typeface="Times New Roman"/>
              </a:rPr>
              <a:t>                                                                                        Glycol</a:t>
            </a:r>
            <a:endParaRPr/>
          </a:p>
          <a:p>
            <a:pPr indent="-177800" lvl="0" marL="0" rtl="0" algn="l">
              <a:lnSpc>
                <a:spcPct val="100000"/>
              </a:lnSpc>
              <a:spcBef>
                <a:spcPts val="560"/>
              </a:spcBef>
              <a:spcAft>
                <a:spcPts val="0"/>
              </a:spcAft>
              <a:buClr>
                <a:schemeClr val="lt1"/>
              </a:buClr>
              <a:buSzPts val="2800"/>
              <a:buFont typeface="Arial"/>
              <a:buAutoNum type="romanLcParenBoth" startAt="2"/>
            </a:pPr>
            <a:r>
              <a:rPr b="0" i="0" lang="en-US" sz="2800" u="none">
                <a:solidFill>
                  <a:schemeClr val="lt1"/>
                </a:solidFill>
                <a:latin typeface="Times New Roman"/>
                <a:ea typeface="Times New Roman"/>
                <a:cs typeface="Times New Roman"/>
                <a:sym typeface="Times New Roman"/>
              </a:rPr>
              <a:t>With hot KMnO</a:t>
            </a:r>
            <a:r>
              <a:rPr b="0" baseline="-25000" i="0" lang="en-US" sz="2800" u="none">
                <a:solidFill>
                  <a:schemeClr val="lt1"/>
                </a:solidFill>
                <a:latin typeface="Times New Roman"/>
                <a:ea typeface="Times New Roman"/>
                <a:cs typeface="Times New Roman"/>
                <a:sym typeface="Times New Roman"/>
              </a:rPr>
              <a:t>4</a:t>
            </a:r>
            <a:r>
              <a:rPr b="0" i="0" lang="en-US" sz="2800" u="none">
                <a:solidFill>
                  <a:schemeClr val="lt1"/>
                </a:solidFill>
                <a:latin typeface="Times New Roman"/>
                <a:ea typeface="Times New Roman"/>
                <a:cs typeface="Times New Roman"/>
                <a:sym typeface="Times New Roman"/>
              </a:rPr>
              <a:t> solution: Carboxylic acids or ketones.</a:t>
            </a:r>
            <a:endParaRPr/>
          </a:p>
          <a:p>
            <a:pPr indent="0" lvl="0" marL="0" rtl="0" algn="ctr">
              <a:lnSpc>
                <a:spcPct val="100000"/>
              </a:lnSpc>
              <a:spcBef>
                <a:spcPts val="560"/>
              </a:spcBef>
              <a:spcAft>
                <a:spcPts val="0"/>
              </a:spcAft>
              <a:buClr>
                <a:schemeClr val="lt1"/>
              </a:buClr>
              <a:buSzPts val="2800"/>
              <a:buNone/>
            </a:pPr>
            <a:r>
              <a:rPr b="0" i="0" lang="en-US" sz="2800" u="none">
                <a:solidFill>
                  <a:schemeClr val="lt1"/>
                </a:solidFill>
                <a:latin typeface="Times New Roman"/>
                <a:ea typeface="Times New Roman"/>
                <a:cs typeface="Times New Roman"/>
                <a:sym typeface="Times New Roman"/>
              </a:rPr>
              <a:t>RCH</a:t>
            </a:r>
            <a:r>
              <a:rPr b="0" baseline="-25000" i="0" lang="en-US" sz="2800" u="none">
                <a:solidFill>
                  <a:schemeClr val="lt1"/>
                </a:solidFill>
                <a:latin typeface="Times New Roman"/>
                <a:ea typeface="Times New Roman"/>
                <a:cs typeface="Times New Roman"/>
                <a:sym typeface="Times New Roman"/>
              </a:rPr>
              <a:t>2</a:t>
            </a:r>
            <a:r>
              <a:rPr b="0" i="0" lang="en-US" sz="2800" u="none">
                <a:solidFill>
                  <a:schemeClr val="lt1"/>
                </a:solidFill>
                <a:latin typeface="Times New Roman"/>
                <a:ea typeface="Times New Roman"/>
                <a:cs typeface="Times New Roman"/>
                <a:sym typeface="Times New Roman"/>
              </a:rPr>
              <a:t>-CH=CH</a:t>
            </a:r>
            <a:r>
              <a:rPr b="0" baseline="-25000" i="0" lang="en-US" sz="2800" u="none">
                <a:solidFill>
                  <a:schemeClr val="lt1"/>
                </a:solidFill>
                <a:latin typeface="Times New Roman"/>
                <a:ea typeface="Times New Roman"/>
                <a:cs typeface="Times New Roman"/>
                <a:sym typeface="Times New Roman"/>
              </a:rPr>
              <a:t>2</a:t>
            </a:r>
            <a:r>
              <a:rPr b="0" i="0" lang="en-US" sz="2800" u="none">
                <a:solidFill>
                  <a:schemeClr val="lt1"/>
                </a:solidFill>
                <a:latin typeface="Times New Roman"/>
                <a:ea typeface="Times New Roman"/>
                <a:cs typeface="Times New Roman"/>
                <a:sym typeface="Times New Roman"/>
              </a:rPr>
              <a:t>                        RCH</a:t>
            </a:r>
            <a:r>
              <a:rPr b="0" baseline="-25000" i="0" lang="en-US" sz="2800" u="none">
                <a:solidFill>
                  <a:schemeClr val="lt1"/>
                </a:solidFill>
                <a:latin typeface="Times New Roman"/>
                <a:ea typeface="Times New Roman"/>
                <a:cs typeface="Times New Roman"/>
                <a:sym typeface="Times New Roman"/>
              </a:rPr>
              <a:t>2</a:t>
            </a:r>
            <a:r>
              <a:rPr b="0" i="0" lang="en-US" sz="2800" u="none">
                <a:solidFill>
                  <a:schemeClr val="lt1"/>
                </a:solidFill>
                <a:latin typeface="Times New Roman"/>
                <a:ea typeface="Times New Roman"/>
                <a:cs typeface="Times New Roman"/>
                <a:sym typeface="Times New Roman"/>
              </a:rPr>
              <a:t>COOH + CO</a:t>
            </a:r>
            <a:r>
              <a:rPr b="0" baseline="-25000" i="0" lang="en-US" sz="2800" u="none">
                <a:solidFill>
                  <a:schemeClr val="lt1"/>
                </a:solidFill>
                <a:latin typeface="Times New Roman"/>
                <a:ea typeface="Times New Roman"/>
                <a:cs typeface="Times New Roman"/>
                <a:sym typeface="Times New Roman"/>
              </a:rPr>
              <a:t>2</a:t>
            </a:r>
            <a:r>
              <a:rPr b="0" i="0" lang="en-US" sz="2800" u="none">
                <a:solidFill>
                  <a:schemeClr val="lt1"/>
                </a:solidFill>
                <a:latin typeface="Times New Roman"/>
                <a:ea typeface="Times New Roman"/>
                <a:cs typeface="Times New Roman"/>
                <a:sym typeface="Times New Roman"/>
              </a:rPr>
              <a:t> + H</a:t>
            </a:r>
            <a:r>
              <a:rPr b="0" baseline="-25000" i="0" lang="en-US" sz="2800" u="none">
                <a:solidFill>
                  <a:schemeClr val="lt1"/>
                </a:solidFill>
                <a:latin typeface="Times New Roman"/>
                <a:ea typeface="Times New Roman"/>
                <a:cs typeface="Times New Roman"/>
                <a:sym typeface="Times New Roman"/>
              </a:rPr>
              <a:t>2</a:t>
            </a:r>
            <a:r>
              <a:rPr b="0" i="0" lang="en-US" sz="2800" u="none">
                <a:solidFill>
                  <a:schemeClr val="lt1"/>
                </a:solidFill>
                <a:latin typeface="Times New Roman"/>
                <a:ea typeface="Times New Roman"/>
                <a:cs typeface="Times New Roman"/>
                <a:sym typeface="Times New Roman"/>
              </a:rPr>
              <a:t>O</a:t>
            </a:r>
            <a:endParaRPr/>
          </a:p>
          <a:p>
            <a:pPr indent="0" lvl="0" marL="0" rtl="0" algn="ctr">
              <a:lnSpc>
                <a:spcPct val="100000"/>
              </a:lnSpc>
              <a:spcBef>
                <a:spcPts val="560"/>
              </a:spcBef>
              <a:spcAft>
                <a:spcPts val="0"/>
              </a:spcAft>
              <a:buClr>
                <a:schemeClr val="lt1"/>
              </a:buClr>
              <a:buSzPts val="2800"/>
              <a:buNone/>
            </a:pPr>
            <a:r>
              <a:rPr b="0" i="0" lang="en-US" sz="2800" u="none">
                <a:solidFill>
                  <a:schemeClr val="lt1"/>
                </a:solidFill>
                <a:latin typeface="Times New Roman"/>
                <a:ea typeface="Times New Roman"/>
                <a:cs typeface="Times New Roman"/>
                <a:sym typeface="Times New Roman"/>
              </a:rPr>
              <a:t>R</a:t>
            </a:r>
            <a:r>
              <a:rPr b="0" baseline="-25000" i="0" lang="en-US" sz="2800" u="none">
                <a:solidFill>
                  <a:schemeClr val="lt1"/>
                </a:solidFill>
                <a:latin typeface="Times New Roman"/>
                <a:ea typeface="Times New Roman"/>
                <a:cs typeface="Times New Roman"/>
                <a:sym typeface="Times New Roman"/>
              </a:rPr>
              <a:t>2</a:t>
            </a:r>
            <a:r>
              <a:rPr b="0" i="0" lang="en-US" sz="2800" u="none">
                <a:solidFill>
                  <a:schemeClr val="lt1"/>
                </a:solidFill>
                <a:latin typeface="Times New Roman"/>
                <a:ea typeface="Times New Roman"/>
                <a:cs typeface="Times New Roman"/>
                <a:sym typeface="Times New Roman"/>
              </a:rPr>
              <a:t>C=CHR                      R</a:t>
            </a:r>
            <a:r>
              <a:rPr b="0" baseline="-25000" i="0" lang="en-US" sz="2800" u="none">
                <a:solidFill>
                  <a:schemeClr val="lt1"/>
                </a:solidFill>
                <a:latin typeface="Times New Roman"/>
                <a:ea typeface="Times New Roman"/>
                <a:cs typeface="Times New Roman"/>
                <a:sym typeface="Times New Roman"/>
              </a:rPr>
              <a:t>2</a:t>
            </a:r>
            <a:r>
              <a:rPr b="0" i="0" lang="en-US" sz="2800" u="none">
                <a:solidFill>
                  <a:schemeClr val="lt1"/>
                </a:solidFill>
                <a:latin typeface="Times New Roman"/>
                <a:ea typeface="Times New Roman"/>
                <a:cs typeface="Times New Roman"/>
                <a:sym typeface="Times New Roman"/>
              </a:rPr>
              <a:t>CO + RCOOH</a:t>
            </a:r>
            <a:endParaRPr/>
          </a:p>
          <a:p>
            <a:pPr indent="0" lvl="0" marL="0" rtl="0" algn="l">
              <a:lnSpc>
                <a:spcPct val="100000"/>
              </a:lnSpc>
              <a:spcBef>
                <a:spcPts val="560"/>
              </a:spcBef>
              <a:spcAft>
                <a:spcPts val="0"/>
              </a:spcAft>
              <a:buClr>
                <a:schemeClr val="lt1"/>
              </a:buClr>
              <a:buSzPts val="2800"/>
              <a:buNone/>
            </a:pPr>
            <a:r>
              <a:rPr b="0" i="0" lang="en-US" sz="2800" u="none">
                <a:solidFill>
                  <a:schemeClr val="lt1"/>
                </a:solidFill>
                <a:latin typeface="Times New Roman"/>
                <a:ea typeface="Times New Roman"/>
                <a:cs typeface="Times New Roman"/>
                <a:sym typeface="Times New Roman"/>
              </a:rPr>
              <a:t>(iii) Catalytic: Epoxides.</a:t>
            </a:r>
            <a:endParaRPr/>
          </a:p>
          <a:p>
            <a:pPr indent="0" lvl="0" marL="0" rtl="0" algn="ctr">
              <a:lnSpc>
                <a:spcPct val="100000"/>
              </a:lnSpc>
              <a:spcBef>
                <a:spcPts val="560"/>
              </a:spcBef>
              <a:spcAft>
                <a:spcPts val="0"/>
              </a:spcAft>
              <a:buClr>
                <a:schemeClr val="lt1"/>
              </a:buClr>
              <a:buSzPts val="2800"/>
              <a:buNone/>
            </a:pPr>
            <a:r>
              <a:rPr b="0" i="0" lang="en-US" sz="2800" u="none">
                <a:solidFill>
                  <a:schemeClr val="lt1"/>
                </a:solidFill>
                <a:latin typeface="Times New Roman"/>
                <a:ea typeface="Times New Roman"/>
                <a:cs typeface="Times New Roman"/>
                <a:sym typeface="Times New Roman"/>
              </a:rPr>
              <a:t>RCH=CHR + O</a:t>
            </a:r>
            <a:r>
              <a:rPr b="0" baseline="-25000" i="0" lang="en-US" sz="2800" u="none">
                <a:solidFill>
                  <a:schemeClr val="lt1"/>
                </a:solidFill>
                <a:latin typeface="Times New Roman"/>
                <a:ea typeface="Times New Roman"/>
                <a:cs typeface="Times New Roman"/>
                <a:sym typeface="Times New Roman"/>
              </a:rPr>
              <a:t>2</a:t>
            </a:r>
            <a:r>
              <a:rPr b="0" i="0" lang="en-US" sz="2800" u="none">
                <a:solidFill>
                  <a:schemeClr val="lt1"/>
                </a:solidFill>
                <a:latin typeface="Times New Roman"/>
                <a:ea typeface="Times New Roman"/>
                <a:cs typeface="Times New Roman"/>
                <a:sym typeface="Times New Roman"/>
              </a:rPr>
              <a:t>                    RCH-CHR</a:t>
            </a:r>
            <a:endParaRPr b="0" baseline="-25000" i="0" sz="2800" u="none">
              <a:solidFill>
                <a:schemeClr val="lt1"/>
              </a:solidFill>
              <a:latin typeface="Times New Roman"/>
              <a:ea typeface="Times New Roman"/>
              <a:cs typeface="Times New Roman"/>
              <a:sym typeface="Times New Roman"/>
            </a:endParaRPr>
          </a:p>
          <a:p>
            <a:pPr indent="0" lvl="0" marL="0" rtl="0" algn="ctr">
              <a:lnSpc>
                <a:spcPct val="100000"/>
              </a:lnSpc>
              <a:spcBef>
                <a:spcPts val="560"/>
              </a:spcBef>
              <a:spcAft>
                <a:spcPts val="0"/>
              </a:spcAft>
              <a:buClr>
                <a:schemeClr val="lt1"/>
              </a:buClr>
              <a:buSzPts val="2800"/>
              <a:buNone/>
            </a:pPr>
            <a:r>
              <a:rPr b="0" i="0" lang="en-US" sz="2800" u="none">
                <a:solidFill>
                  <a:schemeClr val="lt1"/>
                </a:solidFill>
                <a:latin typeface="Times New Roman"/>
                <a:ea typeface="Times New Roman"/>
                <a:cs typeface="Times New Roman"/>
                <a:sym typeface="Times New Roman"/>
              </a:rPr>
              <a:t>                                              O</a:t>
            </a:r>
            <a:endParaRPr/>
          </a:p>
          <a:p>
            <a:pPr indent="0" lvl="0" marL="0" rtl="0" algn="ctr">
              <a:lnSpc>
                <a:spcPct val="100000"/>
              </a:lnSpc>
              <a:spcBef>
                <a:spcPts val="560"/>
              </a:spcBef>
              <a:spcAft>
                <a:spcPts val="0"/>
              </a:spcAft>
              <a:buClr>
                <a:schemeClr val="lt1"/>
              </a:buClr>
              <a:buSzPts val="2800"/>
              <a:buNone/>
            </a:pPr>
            <a:r>
              <a:t/>
            </a:r>
            <a:endParaRPr b="0" i="0" sz="2800" u="none">
              <a:solidFill>
                <a:schemeClr val="lt1"/>
              </a:solidFill>
              <a:latin typeface="Times New Roman"/>
              <a:ea typeface="Times New Roman"/>
              <a:cs typeface="Times New Roman"/>
              <a:sym typeface="Times New Roman"/>
            </a:endParaRPr>
          </a:p>
          <a:p>
            <a:pPr indent="0" lvl="0" marL="0" rtl="0" algn="ctr">
              <a:spcBef>
                <a:spcPts val="560"/>
              </a:spcBef>
              <a:spcAft>
                <a:spcPts val="0"/>
              </a:spcAft>
              <a:buClr>
                <a:schemeClr val="lt1"/>
              </a:buClr>
              <a:buSzPts val="2800"/>
              <a:buNone/>
            </a:pPr>
            <a:r>
              <a:t/>
            </a:r>
            <a:endParaRPr b="0" i="0" sz="2800" u="none">
              <a:solidFill>
                <a:schemeClr val="lt1"/>
              </a:solidFill>
              <a:latin typeface="Times New Roman"/>
              <a:ea typeface="Times New Roman"/>
              <a:cs typeface="Times New Roman"/>
              <a:sym typeface="Times New Roman"/>
            </a:endParaRPr>
          </a:p>
        </p:txBody>
      </p:sp>
      <p:sp>
        <p:nvSpPr>
          <p:cNvPr id="1331" name="Google Shape;1331;p176"/>
          <p:cNvSpPr/>
          <p:nvPr/>
        </p:nvSpPr>
        <p:spPr>
          <a:xfrm>
            <a:off x="3733800" y="3276600"/>
            <a:ext cx="1600200" cy="152400"/>
          </a:xfrm>
          <a:prstGeom prst="rightArrow">
            <a:avLst>
              <a:gd fmla="val 20571"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332" name="Google Shape;1332;p176"/>
          <p:cNvSpPr txBox="1"/>
          <p:nvPr/>
        </p:nvSpPr>
        <p:spPr>
          <a:xfrm>
            <a:off x="2514600" y="29718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H</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O</a:t>
            </a:r>
            <a:endParaRPr/>
          </a:p>
        </p:txBody>
      </p:sp>
      <p:sp>
        <p:nvSpPr>
          <p:cNvPr id="1333" name="Google Shape;1333;p176"/>
          <p:cNvSpPr/>
          <p:nvPr/>
        </p:nvSpPr>
        <p:spPr>
          <a:xfrm>
            <a:off x="3048000" y="4648200"/>
            <a:ext cx="1600200" cy="152400"/>
          </a:xfrm>
          <a:prstGeom prst="rightArrow">
            <a:avLst>
              <a:gd fmla="val 20571"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334" name="Google Shape;1334;p176"/>
          <p:cNvSpPr txBox="1"/>
          <p:nvPr/>
        </p:nvSpPr>
        <p:spPr>
          <a:xfrm>
            <a:off x="1905000" y="43434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[O] / Hot KMnO</a:t>
            </a:r>
            <a:r>
              <a:rPr b="0" baseline="-25000" i="0" lang="en-US" sz="1800" u="none">
                <a:solidFill>
                  <a:srgbClr val="FFFFFF"/>
                </a:solidFill>
                <a:latin typeface="Times New Roman"/>
                <a:ea typeface="Times New Roman"/>
                <a:cs typeface="Times New Roman"/>
                <a:sym typeface="Times New Roman"/>
              </a:rPr>
              <a:t>4</a:t>
            </a:r>
            <a:endParaRPr/>
          </a:p>
        </p:txBody>
      </p:sp>
      <p:sp>
        <p:nvSpPr>
          <p:cNvPr id="1335" name="Google Shape;1335;p176"/>
          <p:cNvSpPr/>
          <p:nvPr/>
        </p:nvSpPr>
        <p:spPr>
          <a:xfrm>
            <a:off x="3352800" y="5105400"/>
            <a:ext cx="1600200" cy="152400"/>
          </a:xfrm>
          <a:prstGeom prst="rightArrow">
            <a:avLst>
              <a:gd fmla="val 20571"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336" name="Google Shape;1336;p176"/>
          <p:cNvSpPr txBox="1"/>
          <p:nvPr/>
        </p:nvSpPr>
        <p:spPr>
          <a:xfrm>
            <a:off x="2209800" y="4811712"/>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[O] / Hot KMnO</a:t>
            </a:r>
            <a:r>
              <a:rPr b="0" baseline="-25000" i="0" lang="en-US" sz="1800" u="none">
                <a:solidFill>
                  <a:srgbClr val="FFFFFF"/>
                </a:solidFill>
                <a:latin typeface="Times New Roman"/>
                <a:ea typeface="Times New Roman"/>
                <a:cs typeface="Times New Roman"/>
                <a:sym typeface="Times New Roman"/>
              </a:rPr>
              <a:t>4</a:t>
            </a:r>
            <a:endParaRPr/>
          </a:p>
        </p:txBody>
      </p:sp>
      <p:cxnSp>
        <p:nvCxnSpPr>
          <p:cNvPr id="1337" name="Google Shape;1337;p176"/>
          <p:cNvCxnSpPr/>
          <p:nvPr/>
        </p:nvCxnSpPr>
        <p:spPr>
          <a:xfrm flipH="1" rot="-5400000">
            <a:off x="6248400" y="6400800"/>
            <a:ext cx="228600" cy="228600"/>
          </a:xfrm>
          <a:prstGeom prst="straightConnector1">
            <a:avLst/>
          </a:prstGeom>
          <a:noFill/>
          <a:ln cap="flat" cmpd="sng" w="9525">
            <a:solidFill>
              <a:schemeClr val="lt1"/>
            </a:solidFill>
            <a:prstDash val="solid"/>
            <a:miter lim="800000"/>
            <a:headEnd len="med" w="med" type="none"/>
            <a:tailEnd len="med" w="med" type="none"/>
          </a:ln>
        </p:spPr>
      </p:cxnSp>
      <p:cxnSp>
        <p:nvCxnSpPr>
          <p:cNvPr id="1338" name="Google Shape;1338;p176"/>
          <p:cNvCxnSpPr/>
          <p:nvPr/>
        </p:nvCxnSpPr>
        <p:spPr>
          <a:xfrm rot="5400000">
            <a:off x="6629400" y="6248400"/>
            <a:ext cx="381000" cy="228600"/>
          </a:xfrm>
          <a:prstGeom prst="straightConnector1">
            <a:avLst/>
          </a:prstGeom>
          <a:noFill/>
          <a:ln cap="flat" cmpd="sng" w="9525">
            <a:solidFill>
              <a:schemeClr val="lt1"/>
            </a:solidFill>
            <a:prstDash val="solid"/>
            <a:miter lim="800000"/>
            <a:headEnd len="med" w="med" type="none"/>
            <a:tailEnd len="med" w="med" type="none"/>
          </a:ln>
        </p:spPr>
      </p:cxnSp>
      <p:sp>
        <p:nvSpPr>
          <p:cNvPr id="1339" name="Google Shape;1339;p176"/>
          <p:cNvSpPr/>
          <p:nvPr/>
        </p:nvSpPr>
        <p:spPr>
          <a:xfrm>
            <a:off x="4267200" y="6096000"/>
            <a:ext cx="1600200" cy="152400"/>
          </a:xfrm>
          <a:prstGeom prst="rightArrow">
            <a:avLst>
              <a:gd fmla="val 20571"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340" name="Google Shape;1340;p176"/>
          <p:cNvSpPr txBox="1"/>
          <p:nvPr/>
        </p:nvSpPr>
        <p:spPr>
          <a:xfrm>
            <a:off x="3276600" y="57912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 Ag /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4" name="Shape 1344"/>
        <p:cNvGrpSpPr/>
        <p:nvPr/>
      </p:nvGrpSpPr>
      <p:grpSpPr>
        <a:xfrm>
          <a:off x="0" y="0"/>
          <a:ext cx="0" cy="0"/>
          <a:chOff x="0" y="0"/>
          <a:chExt cx="0" cy="0"/>
        </a:xfrm>
      </p:grpSpPr>
      <p:sp>
        <p:nvSpPr>
          <p:cNvPr id="1345" name="Google Shape;1345;p177"/>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None/>
            </a:pPr>
            <a:r>
              <a:t/>
            </a:r>
            <a:endParaRPr b="0" i="0" sz="3200" u="none">
              <a:solidFill>
                <a:srgbClr val="FFFFFF"/>
              </a:solidFill>
              <a:latin typeface="Calibri"/>
              <a:ea typeface="Calibri"/>
              <a:cs typeface="Calibri"/>
              <a:sym typeface="Calibri"/>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(iv) With Ozone: Aldehydes and ketones.</a:t>
            </a:r>
            <a:endParaRPr/>
          </a:p>
          <a:p>
            <a:pPr indent="0" lvl="0" marL="0" rtl="0" algn="ctr">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R</a:t>
            </a:r>
            <a:r>
              <a:rPr b="0" baseline="-25000" i="0" lang="en-US" sz="2800" u="none">
                <a:solidFill>
                  <a:srgbClr val="FFFFFF"/>
                </a:solidFill>
                <a:latin typeface="Times New Roman"/>
                <a:ea typeface="Times New Roman"/>
                <a:cs typeface="Times New Roman"/>
                <a:sym typeface="Times New Roman"/>
              </a:rPr>
              <a:t>2</a:t>
            </a:r>
            <a:r>
              <a:rPr b="0" i="0" lang="en-US" sz="2800" u="none">
                <a:solidFill>
                  <a:srgbClr val="FFFFFF"/>
                </a:solidFill>
                <a:latin typeface="Times New Roman"/>
                <a:ea typeface="Times New Roman"/>
                <a:cs typeface="Times New Roman"/>
                <a:sym typeface="Times New Roman"/>
              </a:rPr>
              <a:t>C=CHR                     R</a:t>
            </a:r>
            <a:r>
              <a:rPr b="0" baseline="-25000" i="0" lang="en-US" sz="2800" u="none">
                <a:solidFill>
                  <a:srgbClr val="FFFFFF"/>
                </a:solidFill>
                <a:latin typeface="Times New Roman"/>
                <a:ea typeface="Times New Roman"/>
                <a:cs typeface="Times New Roman"/>
                <a:sym typeface="Times New Roman"/>
              </a:rPr>
              <a:t>2</a:t>
            </a:r>
            <a:r>
              <a:rPr b="0" i="0" lang="en-US" sz="2800" u="none">
                <a:solidFill>
                  <a:srgbClr val="FFFFFF"/>
                </a:solidFill>
                <a:latin typeface="Times New Roman"/>
                <a:ea typeface="Times New Roman"/>
                <a:cs typeface="Times New Roman"/>
                <a:sym typeface="Times New Roman"/>
              </a:rPr>
              <a:t>CO + RCHO</a:t>
            </a:r>
            <a:endParaRPr/>
          </a:p>
          <a:p>
            <a:pPr indent="0" lvl="0" marL="0" rtl="0" algn="ctr">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RCH=CHR’                      RCOOH + R’COOH         </a:t>
            </a:r>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3. Combustion.</a:t>
            </a:r>
            <a:endParaRPr/>
          </a:p>
          <a:p>
            <a:pPr indent="0" lvl="0" marL="0" rtl="0" algn="ctr">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CH</a:t>
            </a:r>
            <a:r>
              <a:rPr b="0" baseline="-25000" i="0" lang="en-US" sz="2800" u="none">
                <a:solidFill>
                  <a:srgbClr val="FFFFFF"/>
                </a:solidFill>
                <a:latin typeface="Times New Roman"/>
                <a:ea typeface="Times New Roman"/>
                <a:cs typeface="Times New Roman"/>
                <a:sym typeface="Times New Roman"/>
              </a:rPr>
              <a:t>2</a:t>
            </a:r>
            <a:r>
              <a:rPr b="0" i="0" lang="en-US" sz="2800" u="none">
                <a:solidFill>
                  <a:srgbClr val="FFFFFF"/>
                </a:solidFill>
                <a:latin typeface="Times New Roman"/>
                <a:ea typeface="Times New Roman"/>
                <a:cs typeface="Times New Roman"/>
                <a:sym typeface="Times New Roman"/>
              </a:rPr>
              <a:t>=CH</a:t>
            </a:r>
            <a:r>
              <a:rPr b="0" baseline="-25000" i="0" lang="en-US" sz="2800" u="none">
                <a:solidFill>
                  <a:srgbClr val="FFFFFF"/>
                </a:solidFill>
                <a:latin typeface="Times New Roman"/>
                <a:ea typeface="Times New Roman"/>
                <a:cs typeface="Times New Roman"/>
                <a:sym typeface="Times New Roman"/>
              </a:rPr>
              <a:t>2</a:t>
            </a:r>
            <a:r>
              <a:rPr b="0" i="0" lang="en-US" sz="2800" u="none">
                <a:solidFill>
                  <a:srgbClr val="FFFFFF"/>
                </a:solidFill>
                <a:latin typeface="Times New Roman"/>
                <a:ea typeface="Times New Roman"/>
                <a:cs typeface="Times New Roman"/>
                <a:sym typeface="Times New Roman"/>
              </a:rPr>
              <a:t> + 3O</a:t>
            </a:r>
            <a:r>
              <a:rPr b="0" baseline="-25000" i="0" lang="en-US" sz="2800" u="none">
                <a:solidFill>
                  <a:srgbClr val="FFFFFF"/>
                </a:solidFill>
                <a:latin typeface="Times New Roman"/>
                <a:ea typeface="Times New Roman"/>
                <a:cs typeface="Times New Roman"/>
                <a:sym typeface="Times New Roman"/>
              </a:rPr>
              <a:t>2</a:t>
            </a:r>
            <a:r>
              <a:rPr b="0" i="0" lang="en-US" sz="2800" u="none">
                <a:solidFill>
                  <a:srgbClr val="FFFFFF"/>
                </a:solidFill>
                <a:latin typeface="Times New Roman"/>
                <a:ea typeface="Times New Roman"/>
                <a:cs typeface="Times New Roman"/>
                <a:sym typeface="Times New Roman"/>
              </a:rPr>
              <a:t> → 2CO</a:t>
            </a:r>
            <a:r>
              <a:rPr b="0" baseline="-25000" i="0" lang="en-US" sz="2800" u="none">
                <a:solidFill>
                  <a:srgbClr val="FFFFFF"/>
                </a:solidFill>
                <a:latin typeface="Times New Roman"/>
                <a:ea typeface="Times New Roman"/>
                <a:cs typeface="Times New Roman"/>
                <a:sym typeface="Times New Roman"/>
              </a:rPr>
              <a:t>2</a:t>
            </a:r>
            <a:r>
              <a:rPr b="0" i="0" lang="en-US" sz="2800" u="none">
                <a:solidFill>
                  <a:srgbClr val="FFFFFF"/>
                </a:solidFill>
                <a:latin typeface="Times New Roman"/>
                <a:ea typeface="Times New Roman"/>
                <a:cs typeface="Times New Roman"/>
                <a:sym typeface="Times New Roman"/>
              </a:rPr>
              <a:t> + 2H</a:t>
            </a:r>
            <a:r>
              <a:rPr b="0" baseline="-25000" i="0" lang="en-US" sz="2800" u="none">
                <a:solidFill>
                  <a:srgbClr val="FFFFFF"/>
                </a:solidFill>
                <a:latin typeface="Times New Roman"/>
                <a:ea typeface="Times New Roman"/>
                <a:cs typeface="Times New Roman"/>
                <a:sym typeface="Times New Roman"/>
              </a:rPr>
              <a:t>2</a:t>
            </a:r>
            <a:r>
              <a:rPr b="0" i="0" lang="en-US" sz="2800" u="none">
                <a:solidFill>
                  <a:srgbClr val="FFFFFF"/>
                </a:solidFill>
                <a:latin typeface="Times New Roman"/>
                <a:ea typeface="Times New Roman"/>
                <a:cs typeface="Times New Roman"/>
                <a:sym typeface="Times New Roman"/>
              </a:rPr>
              <a:t>O</a:t>
            </a:r>
            <a:endParaRPr/>
          </a:p>
          <a:p>
            <a:pPr indent="0" lvl="0" marL="0" rtl="0" algn="l">
              <a:lnSpc>
                <a:spcPct val="100000"/>
              </a:lnSpc>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1" i="0" lang="en-US" sz="2800" u="none">
                <a:solidFill>
                  <a:srgbClr val="FFFFFF"/>
                </a:solidFill>
                <a:latin typeface="Times New Roman"/>
                <a:ea typeface="Times New Roman"/>
                <a:cs typeface="Times New Roman"/>
                <a:sym typeface="Times New Roman"/>
              </a:rPr>
              <a:t>4. Polymerisation:</a:t>
            </a:r>
            <a:endParaRPr/>
          </a:p>
          <a:p>
            <a:pPr indent="0" lvl="0" marL="0" rtl="0" algn="ctr">
              <a:spcBef>
                <a:spcPts val="560"/>
              </a:spcBef>
              <a:spcAft>
                <a:spcPts val="0"/>
              </a:spcAft>
              <a:buClr>
                <a:schemeClr val="lt1"/>
              </a:buClr>
              <a:buSzPts val="2800"/>
              <a:buNone/>
            </a:pPr>
            <a:r>
              <a:t/>
            </a:r>
            <a:endParaRPr b="1" i="0" sz="2800" u="none">
              <a:solidFill>
                <a:srgbClr val="FFFFFF"/>
              </a:solidFill>
              <a:latin typeface="Times New Roman"/>
              <a:ea typeface="Times New Roman"/>
              <a:cs typeface="Times New Roman"/>
              <a:sym typeface="Times New Roman"/>
            </a:endParaRPr>
          </a:p>
        </p:txBody>
      </p:sp>
      <p:sp>
        <p:nvSpPr>
          <p:cNvPr id="1346" name="Google Shape;1346;p177"/>
          <p:cNvSpPr txBox="1"/>
          <p:nvPr/>
        </p:nvSpPr>
        <p:spPr>
          <a:xfrm>
            <a:off x="2438400" y="9906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O</a:t>
            </a:r>
            <a:r>
              <a:rPr b="0" baseline="-25000" i="0" lang="en-US" sz="1800" u="none">
                <a:solidFill>
                  <a:srgbClr val="FFFFFF"/>
                </a:solidFill>
                <a:latin typeface="Times New Roman"/>
                <a:ea typeface="Times New Roman"/>
                <a:cs typeface="Times New Roman"/>
                <a:sym typeface="Times New Roman"/>
              </a:rPr>
              <a:t>3</a:t>
            </a:r>
            <a:r>
              <a:rPr b="0" i="0" lang="en-US" sz="1800" u="none">
                <a:solidFill>
                  <a:srgbClr val="FFFFFF"/>
                </a:solidFill>
                <a:latin typeface="Times New Roman"/>
                <a:ea typeface="Times New Roman"/>
                <a:cs typeface="Times New Roman"/>
                <a:sym typeface="Times New Roman"/>
              </a:rPr>
              <a:t> / Zn-H</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O</a:t>
            </a:r>
            <a:endParaRPr/>
          </a:p>
        </p:txBody>
      </p:sp>
      <p:sp>
        <p:nvSpPr>
          <p:cNvPr id="1347" name="Google Shape;1347;p177"/>
          <p:cNvSpPr/>
          <p:nvPr/>
        </p:nvSpPr>
        <p:spPr>
          <a:xfrm>
            <a:off x="3429000" y="1295400"/>
            <a:ext cx="1600200" cy="152400"/>
          </a:xfrm>
          <a:prstGeom prst="rightArrow">
            <a:avLst>
              <a:gd fmla="val 20571"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348" name="Google Shape;1348;p177"/>
          <p:cNvSpPr txBox="1"/>
          <p:nvPr/>
        </p:nvSpPr>
        <p:spPr>
          <a:xfrm>
            <a:off x="0" y="4122737"/>
            <a:ext cx="8839200" cy="15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Times New Roman"/>
              <a:buNone/>
            </a:pPr>
            <a:r>
              <a:rPr b="0" i="0" lang="en-US" sz="2400" u="none">
                <a:solidFill>
                  <a:srgbClr val="FFFFFF"/>
                </a:solidFill>
                <a:latin typeface="Times New Roman"/>
                <a:ea typeface="Times New Roman"/>
                <a:cs typeface="Times New Roman"/>
                <a:sym typeface="Times New Roman"/>
              </a:rPr>
              <a:t>    Large molecules containing many identical repeating units (100-</a:t>
            </a:r>
            <a:br>
              <a:rPr b="0" i="0" lang="en-US" sz="2400" u="none">
                <a:solidFill>
                  <a:srgbClr val="FFFFFF"/>
                </a:solidFill>
                <a:latin typeface="Times New Roman"/>
                <a:ea typeface="Times New Roman"/>
                <a:cs typeface="Times New Roman"/>
                <a:sym typeface="Times New Roman"/>
              </a:rPr>
            </a:br>
            <a:r>
              <a:rPr b="0" i="0" lang="en-US" sz="2400" u="none">
                <a:solidFill>
                  <a:srgbClr val="FFFFFF"/>
                </a:solidFill>
                <a:latin typeface="Times New Roman"/>
                <a:ea typeface="Times New Roman"/>
                <a:cs typeface="Times New Roman"/>
                <a:sym typeface="Times New Roman"/>
              </a:rPr>
              <a:t>    1000000).</a:t>
            </a:r>
            <a:endParaRPr/>
          </a:p>
          <a:p>
            <a:pPr indent="0" lvl="0" marL="0" marR="0" rtl="0" algn="l">
              <a:lnSpc>
                <a:spcPct val="100000"/>
              </a:lnSpc>
              <a:spcBef>
                <a:spcPts val="0"/>
              </a:spcBef>
              <a:spcAft>
                <a:spcPts val="0"/>
              </a:spcAft>
              <a:buClr>
                <a:srgbClr val="FFFFFF"/>
              </a:buClr>
              <a:buSzPts val="2400"/>
              <a:buFont typeface="Times New Roman"/>
              <a:buNone/>
            </a:pPr>
            <a:r>
              <a:rPr b="0" i="0" lang="en-US" sz="2400" u="none">
                <a:solidFill>
                  <a:srgbClr val="FFFFFF"/>
                </a:solidFill>
                <a:latin typeface="Times New Roman"/>
                <a:ea typeface="Times New Roman"/>
                <a:cs typeface="Times New Roman"/>
                <a:sym typeface="Times New Roman"/>
              </a:rPr>
              <a:t>    </a:t>
            </a:r>
            <a:r>
              <a:rPr b="1" i="0" lang="en-US" sz="2400" u="none">
                <a:solidFill>
                  <a:srgbClr val="FFFFFF"/>
                </a:solidFill>
                <a:latin typeface="Times New Roman"/>
                <a:ea typeface="Times New Roman"/>
                <a:cs typeface="Times New Roman"/>
                <a:sym typeface="Times New Roman"/>
              </a:rPr>
              <a:t>Condensation Polymerisation: </a:t>
            </a:r>
            <a:r>
              <a:rPr b="0" i="0" lang="en-US" sz="2400" u="none">
                <a:solidFill>
                  <a:srgbClr val="FFFFFF"/>
                </a:solidFill>
                <a:latin typeface="Times New Roman"/>
                <a:ea typeface="Times New Roman"/>
                <a:cs typeface="Times New Roman"/>
                <a:sym typeface="Times New Roman"/>
              </a:rPr>
              <a:t>A by-product is eliminated along </a:t>
            </a:r>
            <a:br>
              <a:rPr b="0" i="0" lang="en-US" sz="2400" u="none">
                <a:solidFill>
                  <a:srgbClr val="FFFFFF"/>
                </a:solidFill>
                <a:latin typeface="Times New Roman"/>
                <a:ea typeface="Times New Roman"/>
                <a:cs typeface="Times New Roman"/>
                <a:sym typeface="Times New Roman"/>
              </a:rPr>
            </a:br>
            <a:r>
              <a:rPr b="0" i="0" lang="en-US" sz="2400" u="none">
                <a:solidFill>
                  <a:srgbClr val="FFFFFF"/>
                </a:solidFill>
                <a:latin typeface="Times New Roman"/>
                <a:ea typeface="Times New Roman"/>
                <a:cs typeface="Times New Roman"/>
                <a:sym typeface="Times New Roman"/>
              </a:rPr>
              <a:t>    with the formation of polymer.</a:t>
            </a:r>
            <a:endParaRPr/>
          </a:p>
        </p:txBody>
      </p:sp>
      <p:sp>
        <p:nvSpPr>
          <p:cNvPr id="1349" name="Google Shape;1349;p177"/>
          <p:cNvSpPr txBox="1"/>
          <p:nvPr/>
        </p:nvSpPr>
        <p:spPr>
          <a:xfrm>
            <a:off x="0" y="5799137"/>
            <a:ext cx="8686800" cy="83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Times New Roman"/>
              <a:buNone/>
            </a:pPr>
            <a:r>
              <a:rPr b="0" i="0" lang="en-US" sz="2400" u="none">
                <a:solidFill>
                  <a:srgbClr val="FFFFFF"/>
                </a:solidFill>
                <a:latin typeface="Times New Roman"/>
                <a:ea typeface="Times New Roman"/>
                <a:cs typeface="Times New Roman"/>
                <a:sym typeface="Times New Roman"/>
              </a:rPr>
              <a:t>    </a:t>
            </a:r>
            <a:r>
              <a:rPr b="1" i="0" lang="en-US" sz="2400" u="none">
                <a:solidFill>
                  <a:srgbClr val="FFFFFF"/>
                </a:solidFill>
                <a:latin typeface="Times New Roman"/>
                <a:ea typeface="Times New Roman"/>
                <a:cs typeface="Times New Roman"/>
                <a:sym typeface="Times New Roman"/>
              </a:rPr>
              <a:t>Addition polymer: </a:t>
            </a:r>
            <a:r>
              <a:rPr b="0" i="0" lang="en-US" sz="2400" u="none">
                <a:solidFill>
                  <a:srgbClr val="FFFFFF"/>
                </a:solidFill>
                <a:latin typeface="Times New Roman"/>
                <a:ea typeface="Times New Roman"/>
                <a:cs typeface="Times New Roman"/>
                <a:sym typeface="Times New Roman"/>
              </a:rPr>
              <a:t>Monomer simply add together to give the </a:t>
            </a:r>
            <a:br>
              <a:rPr b="0" i="0" lang="en-US" sz="2400" u="none">
                <a:solidFill>
                  <a:srgbClr val="FFFFFF"/>
                </a:solidFill>
                <a:latin typeface="Times New Roman"/>
                <a:ea typeface="Times New Roman"/>
                <a:cs typeface="Times New Roman"/>
                <a:sym typeface="Times New Roman"/>
              </a:rPr>
            </a:br>
            <a:r>
              <a:rPr b="0" i="0" lang="en-US" sz="2400" u="none">
                <a:solidFill>
                  <a:srgbClr val="FFFFFF"/>
                </a:solidFill>
                <a:latin typeface="Times New Roman"/>
                <a:ea typeface="Times New Roman"/>
                <a:cs typeface="Times New Roman"/>
                <a:sym typeface="Times New Roman"/>
              </a:rPr>
              <a:t>    polymer without elimination of by-product.</a:t>
            </a:r>
            <a:endParaRPr/>
          </a:p>
        </p:txBody>
      </p:sp>
      <p:sp>
        <p:nvSpPr>
          <p:cNvPr id="1350" name="Google Shape;1350;p177"/>
          <p:cNvSpPr/>
          <p:nvPr/>
        </p:nvSpPr>
        <p:spPr>
          <a:xfrm>
            <a:off x="3124200" y="1752600"/>
            <a:ext cx="1600200" cy="152400"/>
          </a:xfrm>
          <a:prstGeom prst="rightArrow">
            <a:avLst>
              <a:gd fmla="val 20571"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351" name="Google Shape;1351;p177"/>
          <p:cNvSpPr txBox="1"/>
          <p:nvPr/>
        </p:nvSpPr>
        <p:spPr>
          <a:xfrm>
            <a:off x="2133600" y="14478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O</a:t>
            </a:r>
            <a:r>
              <a:rPr b="0" baseline="-25000" i="0" lang="en-US" sz="1800" u="none">
                <a:solidFill>
                  <a:srgbClr val="FFFFFF"/>
                </a:solidFill>
                <a:latin typeface="Times New Roman"/>
                <a:ea typeface="Times New Roman"/>
                <a:cs typeface="Times New Roman"/>
                <a:sym typeface="Times New Roman"/>
              </a:rPr>
              <a:t>3</a:t>
            </a:r>
            <a:r>
              <a:rPr b="0" i="0" lang="en-US" sz="1800" u="none">
                <a:solidFill>
                  <a:srgbClr val="FFFFFF"/>
                </a:solidFill>
                <a:latin typeface="Times New Roman"/>
                <a:ea typeface="Times New Roman"/>
                <a:cs typeface="Times New Roman"/>
                <a:sym typeface="Times New Roman"/>
              </a:rPr>
              <a:t> / H</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O</a:t>
            </a:r>
            <a:r>
              <a:rPr b="0" baseline="-25000" i="0" lang="en-US" sz="1800" u="none">
                <a:solidFill>
                  <a:srgbClr val="FFFFFF"/>
                </a:solidFill>
                <a:latin typeface="Times New Roman"/>
                <a:ea typeface="Times New Roman"/>
                <a:cs typeface="Times New Roman"/>
                <a:sym typeface="Times New Roman"/>
              </a:rPr>
              <a:t>2</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5" name="Shape 1355"/>
        <p:cNvGrpSpPr/>
        <p:nvPr/>
      </p:nvGrpSpPr>
      <p:grpSpPr>
        <a:xfrm>
          <a:off x="0" y="0"/>
          <a:ext cx="0" cy="0"/>
          <a:chOff x="0" y="0"/>
          <a:chExt cx="0" cy="0"/>
        </a:xfrm>
      </p:grpSpPr>
      <p:sp>
        <p:nvSpPr>
          <p:cNvPr id="1356" name="Google Shape;1356;p178"/>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200"/>
              <a:buNone/>
            </a:pPr>
            <a:r>
              <a:t/>
            </a:r>
            <a:endParaRPr>
              <a:solidFill>
                <a:schemeClr val="lt1"/>
              </a:solidFill>
            </a:endParaRPr>
          </a:p>
        </p:txBody>
      </p:sp>
      <p:pic>
        <p:nvPicPr>
          <p:cNvPr id="1357" name="Google Shape;1357;p178"/>
          <p:cNvPicPr preferRelativeResize="0"/>
          <p:nvPr/>
        </p:nvPicPr>
        <p:blipFill rotWithShape="1">
          <a:blip r:embed="rId3">
            <a:alphaModFix/>
          </a:blip>
          <a:srcRect b="0" l="0" r="0" t="0"/>
          <a:stretch/>
        </p:blipFill>
        <p:spPr>
          <a:xfrm>
            <a:off x="2514600" y="533400"/>
            <a:ext cx="4252912" cy="632460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1" name="Shape 1361"/>
        <p:cNvGrpSpPr/>
        <p:nvPr/>
      </p:nvGrpSpPr>
      <p:grpSpPr>
        <a:xfrm>
          <a:off x="0" y="0"/>
          <a:ext cx="0" cy="0"/>
          <a:chOff x="0" y="0"/>
          <a:chExt cx="0" cy="0"/>
        </a:xfrm>
      </p:grpSpPr>
      <p:sp>
        <p:nvSpPr>
          <p:cNvPr id="1362" name="Google Shape;1362;p179"/>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2800"/>
              <a:buNone/>
            </a:pPr>
            <a:r>
              <a:t/>
            </a:r>
            <a:endParaRPr b="1" i="0" sz="28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1" i="0" lang="en-US" sz="2800" u="none">
                <a:solidFill>
                  <a:srgbClr val="FFFFFF"/>
                </a:solidFill>
                <a:latin typeface="Times New Roman"/>
                <a:ea typeface="Times New Roman"/>
                <a:cs typeface="Times New Roman"/>
                <a:sym typeface="Times New Roman"/>
              </a:rPr>
              <a:t>5. Substitution by Halogen: </a:t>
            </a:r>
            <a:r>
              <a:rPr b="0" i="0" lang="en-US" sz="2800" u="none">
                <a:solidFill>
                  <a:srgbClr val="FFFFFF"/>
                </a:solidFill>
                <a:latin typeface="Times New Roman"/>
                <a:ea typeface="Times New Roman"/>
                <a:cs typeface="Times New Roman"/>
                <a:sym typeface="Times New Roman"/>
              </a:rPr>
              <a:t>Allylic substitution in the presence of halogen at high temperature.</a:t>
            </a:r>
            <a:endParaRPr/>
          </a:p>
          <a:p>
            <a:pPr indent="0" lvl="0" marL="0" rtl="0" algn="ctr">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RCH</a:t>
            </a:r>
            <a:r>
              <a:rPr b="0" baseline="-25000" i="0" lang="en-US" sz="2800" u="none">
                <a:solidFill>
                  <a:srgbClr val="FFFFFF"/>
                </a:solidFill>
                <a:latin typeface="Times New Roman"/>
                <a:ea typeface="Times New Roman"/>
                <a:cs typeface="Times New Roman"/>
                <a:sym typeface="Times New Roman"/>
              </a:rPr>
              <a:t>2</a:t>
            </a:r>
            <a:r>
              <a:rPr b="0" i="0" lang="en-US" sz="2800" u="none">
                <a:solidFill>
                  <a:srgbClr val="FFFFFF"/>
                </a:solidFill>
                <a:latin typeface="Times New Roman"/>
                <a:ea typeface="Times New Roman"/>
                <a:cs typeface="Times New Roman"/>
                <a:sym typeface="Times New Roman"/>
              </a:rPr>
              <a:t>-CH=CH</a:t>
            </a:r>
            <a:r>
              <a:rPr b="0" baseline="-25000" i="0" lang="en-US" sz="2800" u="none">
                <a:solidFill>
                  <a:srgbClr val="FFFFFF"/>
                </a:solidFill>
                <a:latin typeface="Times New Roman"/>
                <a:ea typeface="Times New Roman"/>
                <a:cs typeface="Times New Roman"/>
                <a:sym typeface="Times New Roman"/>
              </a:rPr>
              <a:t>2</a:t>
            </a:r>
            <a:r>
              <a:rPr b="0" i="0" lang="en-US" sz="2800" u="none">
                <a:solidFill>
                  <a:srgbClr val="FFFFFF"/>
                </a:solidFill>
                <a:latin typeface="Times New Roman"/>
                <a:ea typeface="Times New Roman"/>
                <a:cs typeface="Times New Roman"/>
                <a:sym typeface="Times New Roman"/>
              </a:rPr>
              <a:t> + X</a:t>
            </a:r>
            <a:r>
              <a:rPr b="0" baseline="-25000" i="0" lang="en-US" sz="2800" u="none">
                <a:solidFill>
                  <a:srgbClr val="FFFFFF"/>
                </a:solidFill>
                <a:latin typeface="Times New Roman"/>
                <a:ea typeface="Times New Roman"/>
                <a:cs typeface="Times New Roman"/>
                <a:sym typeface="Times New Roman"/>
              </a:rPr>
              <a:t>2</a:t>
            </a:r>
            <a:r>
              <a:rPr b="0" i="0" lang="en-US" sz="2800" u="none">
                <a:solidFill>
                  <a:srgbClr val="FFFFFF"/>
                </a:solidFill>
                <a:latin typeface="Times New Roman"/>
                <a:ea typeface="Times New Roman"/>
                <a:cs typeface="Times New Roman"/>
                <a:sym typeface="Times New Roman"/>
              </a:rPr>
              <a:t>                        R(X)CH-CH=CH2</a:t>
            </a:r>
            <a:endParaRPr/>
          </a:p>
          <a:p>
            <a:pPr indent="0" lvl="0" marL="0" rtl="0" algn="l">
              <a:lnSpc>
                <a:spcPct val="100000"/>
              </a:lnSpc>
              <a:spcBef>
                <a:spcPts val="560"/>
              </a:spcBef>
              <a:spcAft>
                <a:spcPts val="0"/>
              </a:spcAft>
              <a:buClr>
                <a:schemeClr val="lt1"/>
              </a:buClr>
              <a:buSzPts val="2800"/>
              <a:buNone/>
            </a:pPr>
            <a:r>
              <a:t/>
            </a:r>
            <a:endParaRPr b="1" i="0" sz="28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1" i="0" lang="en-US" sz="2800" u="none">
                <a:solidFill>
                  <a:srgbClr val="FFFFFF"/>
                </a:solidFill>
                <a:latin typeface="Times New Roman"/>
                <a:ea typeface="Times New Roman"/>
                <a:cs typeface="Times New Roman"/>
                <a:sym typeface="Times New Roman"/>
              </a:rPr>
              <a:t>6. Hydroboration:</a:t>
            </a:r>
            <a:endParaRPr/>
          </a:p>
          <a:p>
            <a:pPr indent="0" lvl="0" marL="0" rtl="0" algn="l">
              <a:lnSpc>
                <a:spcPct val="100000"/>
              </a:lnSpc>
              <a:spcBef>
                <a:spcPts val="560"/>
              </a:spcBef>
              <a:spcAft>
                <a:spcPts val="0"/>
              </a:spcAft>
              <a:buClr>
                <a:schemeClr val="lt1"/>
              </a:buClr>
              <a:buSzPts val="2800"/>
              <a:buNone/>
            </a:pPr>
            <a:r>
              <a:t/>
            </a:r>
            <a:endParaRPr b="1" i="0" sz="28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1" i="0" lang="en-US" sz="2800" u="none">
                <a:solidFill>
                  <a:srgbClr val="FFFFFF"/>
                </a:solidFill>
                <a:latin typeface="Times New Roman"/>
                <a:ea typeface="Times New Roman"/>
                <a:cs typeface="Times New Roman"/>
                <a:sym typeface="Times New Roman"/>
              </a:rPr>
              <a:t> </a:t>
            </a:r>
            <a:endParaRPr/>
          </a:p>
        </p:txBody>
      </p:sp>
      <p:sp>
        <p:nvSpPr>
          <p:cNvPr id="1363" name="Google Shape;1363;p179"/>
          <p:cNvSpPr txBox="1"/>
          <p:nvPr/>
        </p:nvSpPr>
        <p:spPr>
          <a:xfrm>
            <a:off x="2667000" y="13716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500°C</a:t>
            </a:r>
            <a:endParaRPr/>
          </a:p>
        </p:txBody>
      </p:sp>
      <p:sp>
        <p:nvSpPr>
          <p:cNvPr id="1364" name="Google Shape;1364;p179"/>
          <p:cNvSpPr/>
          <p:nvPr/>
        </p:nvSpPr>
        <p:spPr>
          <a:xfrm>
            <a:off x="3886200" y="1676400"/>
            <a:ext cx="1600200" cy="152400"/>
          </a:xfrm>
          <a:prstGeom prst="rightArrow">
            <a:avLst>
              <a:gd fmla="val 20571"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365" name="Google Shape;1365;p179"/>
          <p:cNvSpPr txBox="1"/>
          <p:nvPr/>
        </p:nvSpPr>
        <p:spPr>
          <a:xfrm>
            <a:off x="228600" y="3429000"/>
            <a:ext cx="8915400" cy="523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 </a:t>
            </a:r>
            <a:r>
              <a:rPr b="0" i="0" lang="en-US" sz="2800" u="none">
                <a:solidFill>
                  <a:srgbClr val="FFFFFF"/>
                </a:solidFill>
                <a:latin typeface="Times New Roman"/>
                <a:ea typeface="Times New Roman"/>
                <a:cs typeface="Times New Roman"/>
                <a:sym typeface="Times New Roman"/>
              </a:rPr>
              <a:t>RCH=CH</a:t>
            </a:r>
            <a:r>
              <a:rPr b="0" baseline="-25000" i="0" lang="en-US" sz="2800" u="none">
                <a:solidFill>
                  <a:srgbClr val="FFFFFF"/>
                </a:solidFill>
                <a:latin typeface="Times New Roman"/>
                <a:ea typeface="Times New Roman"/>
                <a:cs typeface="Times New Roman"/>
                <a:sym typeface="Times New Roman"/>
              </a:rPr>
              <a:t>2</a:t>
            </a:r>
            <a:r>
              <a:rPr b="0" i="0" lang="en-US" sz="2800" u="none">
                <a:solidFill>
                  <a:srgbClr val="FFFFFF"/>
                </a:solidFill>
                <a:latin typeface="Times New Roman"/>
                <a:ea typeface="Times New Roman"/>
                <a:cs typeface="Times New Roman"/>
                <a:sym typeface="Times New Roman"/>
              </a:rPr>
              <a:t>                                           RCH</a:t>
            </a:r>
            <a:r>
              <a:rPr b="0" baseline="-25000" i="0" lang="en-US" sz="2800" u="none">
                <a:solidFill>
                  <a:srgbClr val="FFFFFF"/>
                </a:solidFill>
                <a:latin typeface="Times New Roman"/>
                <a:ea typeface="Times New Roman"/>
                <a:cs typeface="Times New Roman"/>
                <a:sym typeface="Times New Roman"/>
              </a:rPr>
              <a:t>2</a:t>
            </a:r>
            <a:r>
              <a:rPr b="0" i="0" lang="en-US" sz="2800" u="none">
                <a:solidFill>
                  <a:srgbClr val="FFFFFF"/>
                </a:solidFill>
                <a:latin typeface="Times New Roman"/>
                <a:ea typeface="Times New Roman"/>
                <a:cs typeface="Times New Roman"/>
                <a:sym typeface="Times New Roman"/>
              </a:rPr>
              <a:t>CH</a:t>
            </a:r>
            <a:r>
              <a:rPr b="0" baseline="-25000" i="0" lang="en-US" sz="2800" u="none">
                <a:solidFill>
                  <a:srgbClr val="FFFFFF"/>
                </a:solidFill>
                <a:latin typeface="Times New Roman"/>
                <a:ea typeface="Times New Roman"/>
                <a:cs typeface="Times New Roman"/>
                <a:sym typeface="Times New Roman"/>
              </a:rPr>
              <a:t>3</a:t>
            </a:r>
            <a:endParaRPr/>
          </a:p>
        </p:txBody>
      </p:sp>
      <p:sp>
        <p:nvSpPr>
          <p:cNvPr id="1366" name="Google Shape;1366;p179"/>
          <p:cNvSpPr txBox="1"/>
          <p:nvPr/>
        </p:nvSpPr>
        <p:spPr>
          <a:xfrm>
            <a:off x="2971800" y="3276600"/>
            <a:ext cx="41148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Arial"/>
              <a:buNone/>
            </a:pPr>
            <a:r>
              <a:rPr b="0" i="0" lang="en-US" sz="1600" u="none">
                <a:solidFill>
                  <a:srgbClr val="FFFFFF"/>
                </a:solidFill>
                <a:latin typeface="Arial"/>
                <a:ea typeface="Arial"/>
                <a:cs typeface="Arial"/>
                <a:sym typeface="Arial"/>
              </a:rPr>
              <a:t>B</a:t>
            </a:r>
            <a:r>
              <a:rPr b="0" baseline="-25000" i="0" lang="en-US" sz="1600" u="none">
                <a:solidFill>
                  <a:srgbClr val="FFFFFF"/>
                </a:solidFill>
                <a:latin typeface="Arial"/>
                <a:ea typeface="Arial"/>
                <a:cs typeface="Arial"/>
                <a:sym typeface="Arial"/>
              </a:rPr>
              <a:t>2</a:t>
            </a:r>
            <a:r>
              <a:rPr b="0" i="0" lang="en-US" sz="1600" u="none">
                <a:solidFill>
                  <a:srgbClr val="FFFFFF"/>
                </a:solidFill>
                <a:latin typeface="Arial"/>
                <a:ea typeface="Arial"/>
                <a:cs typeface="Arial"/>
                <a:sym typeface="Arial"/>
              </a:rPr>
              <a:t>H</a:t>
            </a:r>
            <a:r>
              <a:rPr b="0" baseline="-25000" i="0" lang="en-US" sz="1600" u="none">
                <a:solidFill>
                  <a:srgbClr val="FFFFFF"/>
                </a:solidFill>
                <a:latin typeface="Arial"/>
                <a:ea typeface="Arial"/>
                <a:cs typeface="Arial"/>
                <a:sym typeface="Arial"/>
              </a:rPr>
              <a:t>6</a:t>
            </a:r>
            <a:r>
              <a:rPr b="0" i="0" lang="en-US" sz="1600" u="none">
                <a:solidFill>
                  <a:srgbClr val="FFFFFF"/>
                </a:solidFill>
                <a:latin typeface="Arial"/>
                <a:ea typeface="Arial"/>
                <a:cs typeface="Arial"/>
                <a:sym typeface="Arial"/>
              </a:rPr>
              <a:t> / THF / Propionic acid (reflux)</a:t>
            </a:r>
            <a:endParaRPr/>
          </a:p>
        </p:txBody>
      </p:sp>
      <p:sp>
        <p:nvSpPr>
          <p:cNvPr id="1367" name="Google Shape;1367;p179"/>
          <p:cNvSpPr/>
          <p:nvPr/>
        </p:nvSpPr>
        <p:spPr>
          <a:xfrm>
            <a:off x="2971800" y="3581400"/>
            <a:ext cx="3505200" cy="228600"/>
          </a:xfrm>
          <a:prstGeom prst="rightArrow">
            <a:avLst>
              <a:gd fmla="val 20896"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1" name="Shape 1371"/>
        <p:cNvGrpSpPr/>
        <p:nvPr/>
      </p:nvGrpSpPr>
      <p:grpSpPr>
        <a:xfrm>
          <a:off x="0" y="0"/>
          <a:ext cx="0" cy="0"/>
          <a:chOff x="0" y="0"/>
          <a:chExt cx="0" cy="0"/>
        </a:xfrm>
      </p:grpSpPr>
      <p:sp>
        <p:nvSpPr>
          <p:cNvPr id="1372" name="Google Shape;1372;p180"/>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FFFFFF"/>
              </a:buClr>
              <a:buSzPts val="3200"/>
              <a:buNone/>
            </a:pPr>
            <a:r>
              <a:rPr b="1" i="0" lang="en-US" sz="3200" u="none">
                <a:solidFill>
                  <a:srgbClr val="FFFFFF"/>
                </a:solidFill>
                <a:latin typeface="Times New Roman"/>
                <a:ea typeface="Times New Roman"/>
                <a:cs typeface="Times New Roman"/>
                <a:sym typeface="Times New Roman"/>
              </a:rPr>
              <a:t>ALKYNES</a:t>
            </a:r>
            <a:endParaRPr/>
          </a:p>
          <a:p>
            <a:pPr indent="0" lvl="0" marL="0" rtl="0" algn="ctr">
              <a:spcBef>
                <a:spcPts val="640"/>
              </a:spcBef>
              <a:spcAft>
                <a:spcPts val="0"/>
              </a:spcAft>
              <a:buClr>
                <a:schemeClr val="lt1"/>
              </a:buClr>
              <a:buSzPts val="3200"/>
              <a:buNone/>
            </a:pPr>
            <a:r>
              <a:t/>
            </a:r>
            <a:endParaRPr b="1" i="0" sz="3200" u="none">
              <a:solidFill>
                <a:srgbClr val="FFFFFF"/>
              </a:solidFill>
              <a:latin typeface="Times New Roman"/>
              <a:ea typeface="Times New Roman"/>
              <a:cs typeface="Times New Roman"/>
              <a:sym typeface="Times New Roman"/>
            </a:endParaRPr>
          </a:p>
        </p:txBody>
      </p:sp>
      <p:pic>
        <p:nvPicPr>
          <p:cNvPr id="1373" name="Google Shape;1373;p180"/>
          <p:cNvPicPr preferRelativeResize="0"/>
          <p:nvPr/>
        </p:nvPicPr>
        <p:blipFill rotWithShape="1">
          <a:blip r:embed="rId3">
            <a:alphaModFix/>
          </a:blip>
          <a:srcRect b="0" l="0" r="0" t="0"/>
          <a:stretch/>
        </p:blipFill>
        <p:spPr>
          <a:xfrm>
            <a:off x="2743200" y="4800600"/>
            <a:ext cx="1219200" cy="755650"/>
          </a:xfrm>
          <a:prstGeom prst="rect">
            <a:avLst/>
          </a:prstGeom>
          <a:noFill/>
          <a:ln>
            <a:noFill/>
          </a:ln>
        </p:spPr>
      </p:pic>
      <p:sp>
        <p:nvSpPr>
          <p:cNvPr id="1374" name="Google Shape;1374;p180"/>
          <p:cNvSpPr txBox="1"/>
          <p:nvPr/>
        </p:nvSpPr>
        <p:spPr>
          <a:xfrm>
            <a:off x="5791200" y="6461125"/>
            <a:ext cx="2189100" cy="39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CC"/>
              </a:buClr>
              <a:buSzPts val="2000"/>
              <a:buFont typeface="Tahoma"/>
              <a:buNone/>
            </a:pPr>
            <a:r>
              <a:rPr b="1" i="0" lang="en-US" sz="2000" u="none">
                <a:solidFill>
                  <a:srgbClr val="FFFFCC"/>
                </a:solidFill>
                <a:latin typeface="Tahoma"/>
                <a:ea typeface="Tahoma"/>
                <a:cs typeface="Tahoma"/>
                <a:sym typeface="Tahoma"/>
              </a:rPr>
              <a:t>Linear Molecule</a:t>
            </a:r>
            <a:endParaRPr/>
          </a:p>
        </p:txBody>
      </p:sp>
      <p:pic>
        <p:nvPicPr>
          <p:cNvPr id="1375" name="Google Shape;1375;p180"/>
          <p:cNvPicPr preferRelativeResize="0"/>
          <p:nvPr/>
        </p:nvPicPr>
        <p:blipFill rotWithShape="1">
          <a:blip r:embed="rId4">
            <a:alphaModFix/>
          </a:blip>
          <a:srcRect b="0" l="0" r="0" t="0"/>
          <a:stretch/>
        </p:blipFill>
        <p:spPr>
          <a:xfrm>
            <a:off x="2209800" y="5410200"/>
            <a:ext cx="5638799" cy="1195387"/>
          </a:xfrm>
          <a:prstGeom prst="rect">
            <a:avLst/>
          </a:prstGeom>
          <a:noFill/>
          <a:ln>
            <a:noFill/>
          </a:ln>
        </p:spPr>
      </p:pic>
      <p:pic>
        <p:nvPicPr>
          <p:cNvPr id="1376" name="Google Shape;1376;p180"/>
          <p:cNvPicPr preferRelativeResize="0"/>
          <p:nvPr/>
        </p:nvPicPr>
        <p:blipFill rotWithShape="1">
          <a:blip r:embed="rId5">
            <a:alphaModFix/>
          </a:blip>
          <a:srcRect b="0" l="0" r="0" t="0"/>
          <a:stretch/>
        </p:blipFill>
        <p:spPr>
          <a:xfrm>
            <a:off x="1600200" y="819150"/>
            <a:ext cx="6096002" cy="704850"/>
          </a:xfrm>
          <a:prstGeom prst="rect">
            <a:avLst/>
          </a:prstGeom>
          <a:noFill/>
          <a:ln>
            <a:noFill/>
          </a:ln>
        </p:spPr>
      </p:pic>
      <p:pic>
        <p:nvPicPr>
          <p:cNvPr id="1377" name="Google Shape;1377;p180"/>
          <p:cNvPicPr preferRelativeResize="0"/>
          <p:nvPr/>
        </p:nvPicPr>
        <p:blipFill rotWithShape="1">
          <a:blip r:embed="rId6">
            <a:alphaModFix/>
          </a:blip>
          <a:srcRect b="0" l="0" r="0" t="0"/>
          <a:stretch/>
        </p:blipFill>
        <p:spPr>
          <a:xfrm>
            <a:off x="4495800" y="1524000"/>
            <a:ext cx="304800" cy="1003300"/>
          </a:xfrm>
          <a:prstGeom prst="rect">
            <a:avLst/>
          </a:prstGeom>
          <a:noFill/>
          <a:ln>
            <a:noFill/>
          </a:ln>
        </p:spPr>
      </p:pic>
      <p:pic>
        <p:nvPicPr>
          <p:cNvPr id="1378" name="Google Shape;1378;p180"/>
          <p:cNvPicPr preferRelativeResize="0"/>
          <p:nvPr/>
        </p:nvPicPr>
        <p:blipFill rotWithShape="1">
          <a:blip r:embed="rId7">
            <a:alphaModFix/>
          </a:blip>
          <a:srcRect b="0" l="0" r="0" t="0"/>
          <a:stretch/>
        </p:blipFill>
        <p:spPr>
          <a:xfrm>
            <a:off x="1600200" y="2438400"/>
            <a:ext cx="6248400" cy="722312"/>
          </a:xfrm>
          <a:prstGeom prst="rect">
            <a:avLst/>
          </a:prstGeom>
          <a:noFill/>
          <a:ln>
            <a:noFill/>
          </a:ln>
        </p:spPr>
      </p:pic>
      <p:sp>
        <p:nvSpPr>
          <p:cNvPr id="1379" name="Google Shape;1379;p180"/>
          <p:cNvSpPr txBox="1"/>
          <p:nvPr/>
        </p:nvSpPr>
        <p:spPr>
          <a:xfrm>
            <a:off x="0" y="4343400"/>
            <a:ext cx="9144000" cy="9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800"/>
              <a:buFont typeface="Times New Roman"/>
              <a:buNone/>
            </a:pPr>
            <a:r>
              <a:rPr b="0" i="0" lang="en-US" sz="2800" u="none">
                <a:solidFill>
                  <a:srgbClr val="FFFFFF"/>
                </a:solidFill>
                <a:latin typeface="Times New Roman"/>
                <a:ea typeface="Times New Roman"/>
                <a:cs typeface="Times New Roman"/>
                <a:sym typeface="Times New Roman"/>
              </a:rPr>
              <a:t>Two s-bonds (C-H) and (C-C) and Two p-bonds between C-C per C atom</a:t>
            </a:r>
            <a:endParaRPr/>
          </a:p>
        </p:txBody>
      </p:sp>
      <p:sp>
        <p:nvSpPr>
          <p:cNvPr id="1380" name="Google Shape;1380;p180"/>
          <p:cNvSpPr txBox="1"/>
          <p:nvPr/>
        </p:nvSpPr>
        <p:spPr>
          <a:xfrm>
            <a:off x="4267200" y="3505200"/>
            <a:ext cx="919200" cy="70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7C80"/>
              </a:buClr>
              <a:buSzPts val="4000"/>
              <a:buFont typeface="Times New Roman"/>
              <a:buNone/>
            </a:pPr>
            <a:r>
              <a:rPr b="1" i="0" lang="en-US" sz="4000" u="none">
                <a:solidFill>
                  <a:srgbClr val="FF7C80"/>
                </a:solidFill>
                <a:latin typeface="Times New Roman"/>
                <a:ea typeface="Times New Roman"/>
                <a:cs typeface="Times New Roman"/>
                <a:sym typeface="Times New Roman"/>
              </a:rPr>
              <a:t>2sp</a:t>
            </a:r>
            <a:endParaRPr/>
          </a:p>
        </p:txBody>
      </p:sp>
      <p:sp>
        <p:nvSpPr>
          <p:cNvPr id="1381" name="Google Shape;1381;p180"/>
          <p:cNvSpPr txBox="1"/>
          <p:nvPr/>
        </p:nvSpPr>
        <p:spPr>
          <a:xfrm>
            <a:off x="5715000" y="3581400"/>
            <a:ext cx="2311500" cy="70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7C80"/>
              </a:buClr>
              <a:buSzPts val="4000"/>
              <a:buFont typeface="Times New Roman"/>
              <a:buNone/>
            </a:pPr>
            <a:r>
              <a:rPr b="1" i="0" lang="en-US" sz="4000" u="none">
                <a:solidFill>
                  <a:srgbClr val="FF7C80"/>
                </a:solidFill>
                <a:latin typeface="Times New Roman"/>
                <a:ea typeface="Times New Roman"/>
                <a:cs typeface="Times New Roman"/>
                <a:sym typeface="Times New Roman"/>
              </a:rPr>
              <a:t>2</a:t>
            </a:r>
            <a:r>
              <a:rPr b="1" i="0" lang="en-US" sz="3600" u="none">
                <a:solidFill>
                  <a:srgbClr val="FF7C80"/>
                </a:solidFill>
                <a:latin typeface="Noto Sans Symbols"/>
                <a:ea typeface="Noto Sans Symbols"/>
                <a:cs typeface="Noto Sans Symbols"/>
                <a:sym typeface="Noto Sans Symbols"/>
              </a:rPr>
              <a:t>π−</a:t>
            </a:r>
            <a:r>
              <a:rPr b="1" i="0" lang="en-US" sz="3600" u="none">
                <a:solidFill>
                  <a:srgbClr val="FF7C80"/>
                </a:solidFill>
                <a:latin typeface="Arial"/>
                <a:ea typeface="Arial"/>
                <a:cs typeface="Arial"/>
                <a:sym typeface="Arial"/>
              </a:rPr>
              <a:t>bonds</a:t>
            </a:r>
            <a:endParaRPr/>
          </a:p>
        </p:txBody>
      </p:sp>
      <p:pic>
        <p:nvPicPr>
          <p:cNvPr id="1382" name="Google Shape;1382;p180"/>
          <p:cNvPicPr preferRelativeResize="0"/>
          <p:nvPr/>
        </p:nvPicPr>
        <p:blipFill rotWithShape="1">
          <a:blip r:embed="rId8">
            <a:alphaModFix/>
          </a:blip>
          <a:srcRect b="0" l="0" r="0" t="0"/>
          <a:stretch/>
        </p:blipFill>
        <p:spPr>
          <a:xfrm>
            <a:off x="3657600" y="3124200"/>
            <a:ext cx="1981201" cy="361950"/>
          </a:xfrm>
          <a:prstGeom prst="rect">
            <a:avLst/>
          </a:prstGeom>
          <a:noFill/>
          <a:ln>
            <a:noFill/>
          </a:ln>
        </p:spPr>
      </p:pic>
      <p:pic>
        <p:nvPicPr>
          <p:cNvPr id="1383" name="Google Shape;1383;p180"/>
          <p:cNvPicPr preferRelativeResize="0"/>
          <p:nvPr/>
        </p:nvPicPr>
        <p:blipFill rotWithShape="1">
          <a:blip r:embed="rId8">
            <a:alphaModFix/>
          </a:blip>
          <a:srcRect b="0" l="0" r="0" t="0"/>
          <a:stretch/>
        </p:blipFill>
        <p:spPr>
          <a:xfrm>
            <a:off x="5791200" y="3124200"/>
            <a:ext cx="1981201" cy="3619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sp>
        <p:nvSpPr>
          <p:cNvPr id="1389" name="Google Shape;1389;p181"/>
          <p:cNvSpPr txBox="1"/>
          <p:nvPr/>
        </p:nvSpPr>
        <p:spPr>
          <a:xfrm>
            <a:off x="0" y="762000"/>
            <a:ext cx="9144000" cy="830400"/>
          </a:xfrm>
          <a:prstGeom prst="rect">
            <a:avLst/>
          </a:prstGeom>
          <a:noFill/>
          <a:ln>
            <a:noFill/>
          </a:ln>
        </p:spPr>
        <p:txBody>
          <a:bodyPr anchorCtr="0" anchor="t" bIns="45700" lIns="91425" spcFirstLastPara="1" rIns="91425" wrap="square" tIns="45700">
            <a:spAutoFit/>
          </a:bodyPr>
          <a:lstStyle/>
          <a:p>
            <a:pPr indent="-152400" lvl="0" marL="0" marR="0" rtl="0" algn="l">
              <a:lnSpc>
                <a:spcPct val="100000"/>
              </a:lnSpc>
              <a:spcBef>
                <a:spcPts val="0"/>
              </a:spcBef>
              <a:spcAft>
                <a:spcPts val="0"/>
              </a:spcAft>
              <a:buClr>
                <a:srgbClr val="FFFFFF"/>
              </a:buClr>
              <a:buSzPts val="2400"/>
              <a:buFont typeface="Arial"/>
              <a:buChar char="•"/>
            </a:pPr>
            <a:r>
              <a:rPr b="0" i="0" lang="en-US" sz="2400" u="none">
                <a:solidFill>
                  <a:srgbClr val="FFFFFF"/>
                </a:solidFill>
                <a:latin typeface="Times New Roman"/>
                <a:ea typeface="Times New Roman"/>
                <a:cs typeface="Times New Roman"/>
                <a:sym typeface="Times New Roman"/>
              </a:rPr>
              <a:t> General formula C</a:t>
            </a:r>
            <a:r>
              <a:rPr b="0" baseline="-25000" i="0" lang="en-US" sz="2400" u="none">
                <a:solidFill>
                  <a:srgbClr val="FFFFFF"/>
                </a:solidFill>
                <a:latin typeface="Times New Roman"/>
                <a:ea typeface="Times New Roman"/>
                <a:cs typeface="Times New Roman"/>
                <a:sym typeface="Times New Roman"/>
              </a:rPr>
              <a:t>n</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2n-2</a:t>
            </a:r>
            <a:r>
              <a:rPr b="0" i="0" lang="en-US" sz="2400" u="none">
                <a:solidFill>
                  <a:srgbClr val="FFFFFF"/>
                </a:solidFill>
                <a:latin typeface="Times New Roman"/>
                <a:ea typeface="Times New Roman"/>
                <a:cs typeface="Times New Roman"/>
                <a:sym typeface="Times New Roman"/>
              </a:rPr>
              <a:t>.</a:t>
            </a:r>
            <a:endParaRPr/>
          </a:p>
          <a:p>
            <a:pPr indent="-152400" lvl="0" marL="0" marR="0" rtl="0" algn="l">
              <a:lnSpc>
                <a:spcPct val="100000"/>
              </a:lnSpc>
              <a:spcBef>
                <a:spcPts val="0"/>
              </a:spcBef>
              <a:spcAft>
                <a:spcPts val="0"/>
              </a:spcAft>
              <a:buClr>
                <a:srgbClr val="FFFFFF"/>
              </a:buClr>
              <a:buSzPts val="2400"/>
              <a:buFont typeface="Arial"/>
              <a:buChar char="•"/>
            </a:pPr>
            <a:r>
              <a:rPr b="0" i="0" lang="en-US" sz="2400" u="none">
                <a:solidFill>
                  <a:srgbClr val="FFFFFF"/>
                </a:solidFill>
                <a:latin typeface="Times New Roman"/>
                <a:ea typeface="Times New Roman"/>
                <a:cs typeface="Times New Roman"/>
                <a:sym typeface="Times New Roman"/>
              </a:rPr>
              <a:t> Presence of triple bond, containing one σ and two Π-bond.</a:t>
            </a:r>
            <a:endParaRPr/>
          </a:p>
        </p:txBody>
      </p:sp>
      <p:sp>
        <p:nvSpPr>
          <p:cNvPr id="1390" name="Google Shape;1390;p181"/>
          <p:cNvSpPr txBox="1"/>
          <p:nvPr/>
        </p:nvSpPr>
        <p:spPr>
          <a:xfrm>
            <a:off x="0" y="1524000"/>
            <a:ext cx="8458200" cy="1200300"/>
          </a:xfrm>
          <a:prstGeom prst="rect">
            <a:avLst/>
          </a:prstGeom>
          <a:noFill/>
          <a:ln>
            <a:noFill/>
          </a:ln>
        </p:spPr>
        <p:txBody>
          <a:bodyPr anchorCtr="0" anchor="t" bIns="45700" lIns="91425" spcFirstLastPara="1" rIns="91425" wrap="square" tIns="45700">
            <a:spAutoFit/>
          </a:bodyPr>
          <a:lstStyle/>
          <a:p>
            <a:pPr indent="-152400" lvl="0" marL="0" marR="0" rtl="0" algn="l">
              <a:lnSpc>
                <a:spcPct val="100000"/>
              </a:lnSpc>
              <a:spcBef>
                <a:spcPts val="0"/>
              </a:spcBef>
              <a:spcAft>
                <a:spcPts val="0"/>
              </a:spcAft>
              <a:buClr>
                <a:srgbClr val="FFFFFF"/>
              </a:buClr>
              <a:buSzPts val="2400"/>
              <a:buFont typeface="Arial"/>
              <a:buChar char="•"/>
            </a:pPr>
            <a:r>
              <a:rPr b="0" i="0" lang="en-US" sz="2400" u="none">
                <a:solidFill>
                  <a:srgbClr val="FFFFFF"/>
                </a:solidFill>
                <a:latin typeface="Times New Roman"/>
                <a:ea typeface="Times New Roman"/>
                <a:cs typeface="Times New Roman"/>
                <a:sym typeface="Times New Roman"/>
              </a:rPr>
              <a:t> The two p-bonds are perpendicular to each other and form a </a:t>
            </a:r>
            <a:br>
              <a:rPr b="0" i="0" lang="en-US" sz="2400" u="none">
                <a:solidFill>
                  <a:srgbClr val="FFFFFF"/>
                </a:solidFill>
                <a:latin typeface="Times New Roman"/>
                <a:ea typeface="Times New Roman"/>
                <a:cs typeface="Times New Roman"/>
                <a:sym typeface="Times New Roman"/>
              </a:rPr>
            </a:br>
            <a:r>
              <a:rPr b="0" i="0" lang="en-US" sz="2400" u="none">
                <a:solidFill>
                  <a:srgbClr val="FFFFFF"/>
                </a:solidFill>
                <a:latin typeface="Times New Roman"/>
                <a:ea typeface="Times New Roman"/>
                <a:cs typeface="Times New Roman"/>
                <a:sym typeface="Times New Roman"/>
              </a:rPr>
              <a:t>  cylinder of negative charge about the axis of the bond ---------- No </a:t>
            </a:r>
            <a:br>
              <a:rPr b="0" i="0" lang="en-US" sz="2400" u="none">
                <a:solidFill>
                  <a:srgbClr val="FFFFFF"/>
                </a:solidFill>
                <a:latin typeface="Times New Roman"/>
                <a:ea typeface="Times New Roman"/>
                <a:cs typeface="Times New Roman"/>
                <a:sym typeface="Times New Roman"/>
              </a:rPr>
            </a:br>
            <a:r>
              <a:rPr b="0" i="0" lang="en-US" sz="2400" u="none">
                <a:solidFill>
                  <a:srgbClr val="FFFFFF"/>
                </a:solidFill>
                <a:latin typeface="Times New Roman"/>
                <a:ea typeface="Times New Roman"/>
                <a:cs typeface="Times New Roman"/>
                <a:sym typeface="Times New Roman"/>
              </a:rPr>
              <a:t>  bond rotation about triple bond.</a:t>
            </a:r>
            <a:endParaRPr/>
          </a:p>
        </p:txBody>
      </p:sp>
      <p:sp>
        <p:nvSpPr>
          <p:cNvPr id="1391" name="Google Shape;1391;p181"/>
          <p:cNvSpPr txBox="1"/>
          <p:nvPr/>
        </p:nvSpPr>
        <p:spPr>
          <a:xfrm>
            <a:off x="0" y="2743200"/>
            <a:ext cx="9144000" cy="1938300"/>
          </a:xfrm>
          <a:prstGeom prst="rect">
            <a:avLst/>
          </a:prstGeom>
          <a:noFill/>
          <a:ln>
            <a:noFill/>
          </a:ln>
        </p:spPr>
        <p:txBody>
          <a:bodyPr anchorCtr="0" anchor="t" bIns="45700" lIns="91425" spcFirstLastPara="1" rIns="91425" wrap="square" tIns="45700">
            <a:spAutoFit/>
          </a:bodyPr>
          <a:lstStyle/>
          <a:p>
            <a:pPr indent="-152400" lvl="0" marL="0" marR="0" rtl="0" algn="l">
              <a:lnSpc>
                <a:spcPct val="100000"/>
              </a:lnSpc>
              <a:spcBef>
                <a:spcPts val="0"/>
              </a:spcBef>
              <a:spcAft>
                <a:spcPts val="0"/>
              </a:spcAft>
              <a:buClr>
                <a:srgbClr val="FFFFFF"/>
              </a:buClr>
              <a:buSzPts val="2400"/>
              <a:buFont typeface="Arial"/>
              <a:buChar char="•"/>
            </a:pPr>
            <a:r>
              <a:rPr b="0" i="0" lang="en-US" sz="2400" u="none">
                <a:solidFill>
                  <a:srgbClr val="FFFFFF"/>
                </a:solidFill>
                <a:latin typeface="Times New Roman"/>
                <a:ea typeface="Times New Roman"/>
                <a:cs typeface="Times New Roman"/>
                <a:sym typeface="Times New Roman"/>
              </a:rPr>
              <a:t> sp-orbitals contain 50% s- and 50% p-character.</a:t>
            </a:r>
            <a:endParaRPr/>
          </a:p>
          <a:p>
            <a:pPr indent="-152400" lvl="0" marL="0" marR="0" rtl="0" algn="l">
              <a:lnSpc>
                <a:spcPct val="100000"/>
              </a:lnSpc>
              <a:spcBef>
                <a:spcPts val="0"/>
              </a:spcBef>
              <a:spcAft>
                <a:spcPts val="0"/>
              </a:spcAft>
              <a:buClr>
                <a:srgbClr val="FFFFFF"/>
              </a:buClr>
              <a:buSzPts val="2400"/>
              <a:buFont typeface="Arial"/>
              <a:buChar char="•"/>
            </a:pPr>
            <a:r>
              <a:rPr b="0" i="0" lang="en-US" sz="2400" u="none">
                <a:solidFill>
                  <a:srgbClr val="FFFFFF"/>
                </a:solidFill>
                <a:latin typeface="Times New Roman"/>
                <a:ea typeface="Times New Roman"/>
                <a:cs typeface="Times New Roman"/>
                <a:sym typeface="Times New Roman"/>
              </a:rPr>
              <a:t> The carbon-carbon bond is 1.2A</a:t>
            </a:r>
            <a:r>
              <a:rPr b="0" baseline="30000" i="0" lang="en-US" sz="2400" u="none">
                <a:solidFill>
                  <a:srgbClr val="FFFFFF"/>
                </a:solidFill>
                <a:latin typeface="Times New Roman"/>
                <a:ea typeface="Times New Roman"/>
                <a:cs typeface="Times New Roman"/>
                <a:sym typeface="Times New Roman"/>
              </a:rPr>
              <a:t>o</a:t>
            </a:r>
            <a:r>
              <a:rPr b="0" i="0" lang="en-US" sz="2400" u="none">
                <a:solidFill>
                  <a:srgbClr val="FFFFFF"/>
                </a:solidFill>
                <a:latin typeface="Times New Roman"/>
                <a:ea typeface="Times New Roman"/>
                <a:cs typeface="Times New Roman"/>
                <a:sym typeface="Times New Roman"/>
              </a:rPr>
              <a:t> shorter than C=C, which is 1.3A</a:t>
            </a:r>
            <a:r>
              <a:rPr b="0" baseline="30000" i="0" lang="en-US" sz="2400" u="none">
                <a:solidFill>
                  <a:srgbClr val="FFFFFF"/>
                </a:solidFill>
                <a:latin typeface="Times New Roman"/>
                <a:ea typeface="Times New Roman"/>
                <a:cs typeface="Times New Roman"/>
                <a:sym typeface="Times New Roman"/>
              </a:rPr>
              <a:t>o</a:t>
            </a:r>
            <a:r>
              <a:rPr b="0" i="0" lang="en-US" sz="2400" u="none">
                <a:solidFill>
                  <a:srgbClr val="FFFFFF"/>
                </a:solidFill>
                <a:latin typeface="Times New Roman"/>
                <a:ea typeface="Times New Roman"/>
                <a:cs typeface="Times New Roman"/>
                <a:sym typeface="Times New Roman"/>
              </a:rPr>
              <a:t>.                 </a:t>
            </a:r>
            <a:br>
              <a:rPr b="0" i="0" lang="en-US" sz="2400" u="none">
                <a:solidFill>
                  <a:srgbClr val="FFFFFF"/>
                </a:solidFill>
                <a:latin typeface="Times New Roman"/>
                <a:ea typeface="Times New Roman"/>
                <a:cs typeface="Times New Roman"/>
                <a:sym typeface="Times New Roman"/>
              </a:rPr>
            </a:br>
            <a:r>
              <a:rPr b="0" i="0" lang="en-US" sz="2400" u="none">
                <a:solidFill>
                  <a:srgbClr val="FFFFFF"/>
                </a:solidFill>
                <a:latin typeface="Times New Roman"/>
                <a:ea typeface="Times New Roman"/>
                <a:cs typeface="Times New Roman"/>
                <a:sym typeface="Times New Roman"/>
              </a:rPr>
              <a:t>  C-H bond is also shorter than ethene, which is shorter than ethane.</a:t>
            </a:r>
            <a:endParaRPr/>
          </a:p>
          <a:p>
            <a:pPr indent="-152400" lvl="0" marL="0" marR="0" rtl="0" algn="l">
              <a:lnSpc>
                <a:spcPct val="100000"/>
              </a:lnSpc>
              <a:spcBef>
                <a:spcPts val="0"/>
              </a:spcBef>
              <a:spcAft>
                <a:spcPts val="0"/>
              </a:spcAft>
              <a:buClr>
                <a:srgbClr val="FFFFFF"/>
              </a:buClr>
              <a:buSzPts val="2400"/>
              <a:buFont typeface="Arial"/>
              <a:buChar char="•"/>
            </a:pPr>
            <a:r>
              <a:rPr b="0" i="0" lang="en-US" sz="2400" u="none">
                <a:solidFill>
                  <a:srgbClr val="FFFFFF"/>
                </a:solidFill>
                <a:latin typeface="Times New Roman"/>
                <a:ea typeface="Times New Roman"/>
                <a:cs typeface="Times New Roman"/>
                <a:sym typeface="Times New Roman"/>
              </a:rPr>
              <a:t> The bonding electrons reside closer to the C-nucleus, and so are held  </a:t>
            </a:r>
            <a:br>
              <a:rPr b="0" i="0" lang="en-US" sz="2400" u="none">
                <a:solidFill>
                  <a:srgbClr val="FFFFFF"/>
                </a:solidFill>
                <a:latin typeface="Times New Roman"/>
                <a:ea typeface="Times New Roman"/>
                <a:cs typeface="Times New Roman"/>
                <a:sym typeface="Times New Roman"/>
              </a:rPr>
            </a:br>
            <a:r>
              <a:rPr b="0" i="0" lang="en-US" sz="2400" u="none">
                <a:solidFill>
                  <a:srgbClr val="FFFFFF"/>
                </a:solidFill>
                <a:latin typeface="Times New Roman"/>
                <a:ea typeface="Times New Roman"/>
                <a:cs typeface="Times New Roman"/>
                <a:sym typeface="Times New Roman"/>
              </a:rPr>
              <a:t>  more tightly.</a:t>
            </a:r>
            <a:endParaRPr/>
          </a:p>
        </p:txBody>
      </p:sp>
      <p:sp>
        <p:nvSpPr>
          <p:cNvPr id="1392" name="Google Shape;1392;p181"/>
          <p:cNvSpPr txBox="1"/>
          <p:nvPr/>
        </p:nvSpPr>
        <p:spPr>
          <a:xfrm>
            <a:off x="-304800" y="0"/>
            <a:ext cx="9829800" cy="58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3200"/>
              <a:buFont typeface="Times New Roman"/>
              <a:buNone/>
            </a:pPr>
            <a:r>
              <a:rPr b="1" i="0" lang="en-US" sz="3200" u="none">
                <a:solidFill>
                  <a:srgbClr val="FFFFFF"/>
                </a:solidFill>
                <a:latin typeface="Times New Roman"/>
                <a:ea typeface="Times New Roman"/>
                <a:cs typeface="Times New Roman"/>
                <a:sym typeface="Times New Roman"/>
              </a:rPr>
              <a:t>CHARACTERISTICS OF ALKYNES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6" name="Shape 1396"/>
        <p:cNvGrpSpPr/>
        <p:nvPr/>
      </p:nvGrpSpPr>
      <p:grpSpPr>
        <a:xfrm>
          <a:off x="0" y="0"/>
          <a:ext cx="0" cy="0"/>
          <a:chOff x="0" y="0"/>
          <a:chExt cx="0" cy="0"/>
        </a:xfrm>
      </p:grpSpPr>
      <p:sp>
        <p:nvSpPr>
          <p:cNvPr id="1397" name="Google Shape;1397;p182"/>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FFFFFF"/>
              </a:buClr>
              <a:buSzPts val="3200"/>
              <a:buNone/>
            </a:pPr>
            <a:r>
              <a:rPr b="1" i="0" lang="en-US" sz="3200" u="none">
                <a:solidFill>
                  <a:srgbClr val="FFFFFF"/>
                </a:solidFill>
                <a:latin typeface="Times New Roman"/>
                <a:ea typeface="Times New Roman"/>
                <a:cs typeface="Times New Roman"/>
                <a:sym typeface="Times New Roman"/>
              </a:rPr>
              <a:t>PREPARATION OF ALKYNES</a:t>
            </a:r>
            <a:endParaRPr/>
          </a:p>
          <a:p>
            <a:pPr indent="-177800" lvl="0" marL="0" rtl="0" algn="l">
              <a:lnSpc>
                <a:spcPct val="100000"/>
              </a:lnSpc>
              <a:spcBef>
                <a:spcPts val="560"/>
              </a:spcBef>
              <a:spcAft>
                <a:spcPts val="0"/>
              </a:spcAft>
              <a:buClr>
                <a:srgbClr val="FFFFFF"/>
              </a:buClr>
              <a:buSzPts val="2800"/>
              <a:buFont typeface="Arial"/>
              <a:buAutoNum type="arabicPeriod"/>
            </a:pPr>
            <a:r>
              <a:rPr b="0" i="0" lang="en-US" sz="2800" u="none">
                <a:solidFill>
                  <a:srgbClr val="FFFFFF"/>
                </a:solidFill>
                <a:latin typeface="Times New Roman"/>
                <a:ea typeface="Times New Roman"/>
                <a:cs typeface="Times New Roman"/>
                <a:sym typeface="Times New Roman"/>
              </a:rPr>
              <a:t>From calcium carbide:</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CaC</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 + 2H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O → HC≡CH + Ca(OH)</a:t>
            </a:r>
            <a:r>
              <a:rPr b="0" baseline="-25000" i="0" lang="en-US" sz="2400" u="none">
                <a:solidFill>
                  <a:srgbClr val="FFFFFF"/>
                </a:solidFill>
                <a:latin typeface="Times New Roman"/>
                <a:ea typeface="Times New Roman"/>
                <a:cs typeface="Times New Roman"/>
                <a:sym typeface="Times New Roman"/>
              </a:rPr>
              <a:t>2</a:t>
            </a:r>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2. From dehydrohalogenation of vicinal dihalides:</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CH</a:t>
            </a:r>
            <a:r>
              <a:rPr b="0" baseline="-25000" i="0" lang="en-US" sz="2400" u="none">
                <a:solidFill>
                  <a:srgbClr val="FFFFFF"/>
                </a:solidFill>
                <a:latin typeface="Times New Roman"/>
                <a:ea typeface="Times New Roman"/>
                <a:cs typeface="Times New Roman"/>
                <a:sym typeface="Times New Roman"/>
              </a:rPr>
              <a:t>3</a:t>
            </a:r>
            <a:r>
              <a:rPr b="0" i="0" lang="en-US" sz="2400" u="none">
                <a:solidFill>
                  <a:srgbClr val="FFFFFF"/>
                </a:solidFill>
                <a:latin typeface="Times New Roman"/>
                <a:ea typeface="Times New Roman"/>
                <a:cs typeface="Times New Roman"/>
                <a:sym typeface="Times New Roman"/>
              </a:rPr>
              <a:t>CHBrCH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Br + 2KOH → CH</a:t>
            </a:r>
            <a:r>
              <a:rPr b="0" baseline="-25000" i="0" lang="en-US" sz="2400" u="none">
                <a:solidFill>
                  <a:srgbClr val="FFFFFF"/>
                </a:solidFill>
                <a:latin typeface="Times New Roman"/>
                <a:ea typeface="Times New Roman"/>
                <a:cs typeface="Times New Roman"/>
                <a:sym typeface="Times New Roman"/>
              </a:rPr>
              <a:t>3</a:t>
            </a:r>
            <a:r>
              <a:rPr b="0" i="0" lang="en-US" sz="2400" u="none">
                <a:solidFill>
                  <a:srgbClr val="FFFFFF"/>
                </a:solidFill>
                <a:latin typeface="Times New Roman"/>
                <a:ea typeface="Times New Roman"/>
                <a:cs typeface="Times New Roman"/>
                <a:sym typeface="Times New Roman"/>
              </a:rPr>
              <a:t>C≡CH + 2KBr + 2H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O</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RCH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CHBrCH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Br + 2NaNH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                   RCH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C≡CH + 2NaBr + 2NH</a:t>
            </a:r>
            <a:r>
              <a:rPr b="0" baseline="-25000" i="0" lang="en-US" sz="2400" u="none">
                <a:solidFill>
                  <a:srgbClr val="FFFFFF"/>
                </a:solidFill>
                <a:latin typeface="Times New Roman"/>
                <a:ea typeface="Times New Roman"/>
                <a:cs typeface="Times New Roman"/>
                <a:sym typeface="Times New Roman"/>
              </a:rPr>
              <a:t>3</a:t>
            </a:r>
            <a:endParaRPr/>
          </a:p>
          <a:p>
            <a:pPr indent="0" lvl="0" marL="0" rtl="0" algn="l">
              <a:lnSpc>
                <a:spcPct val="100000"/>
              </a:lnSpc>
              <a:spcBef>
                <a:spcPts val="400"/>
              </a:spcBef>
              <a:spcAft>
                <a:spcPts val="0"/>
              </a:spcAft>
              <a:buClr>
                <a:srgbClr val="FFFFFF"/>
              </a:buClr>
              <a:buSzPts val="2000"/>
              <a:buNone/>
            </a:pPr>
            <a:r>
              <a:rPr b="0" i="0" lang="en-US" sz="2000" u="none">
                <a:solidFill>
                  <a:srgbClr val="FFFFFF"/>
                </a:solidFill>
                <a:latin typeface="Times New Roman"/>
                <a:ea typeface="Times New Roman"/>
                <a:cs typeface="Times New Roman"/>
                <a:sym typeface="Times New Roman"/>
              </a:rPr>
              <a:t>(*KOH helps in isomerisation).</a:t>
            </a:r>
            <a:endParaRPr/>
          </a:p>
          <a:p>
            <a:pPr indent="0" lvl="0" marL="0" rtl="0" algn="l">
              <a:lnSpc>
                <a:spcPct val="100000"/>
              </a:lnSpc>
              <a:spcBef>
                <a:spcPts val="400"/>
              </a:spcBef>
              <a:spcAft>
                <a:spcPts val="0"/>
              </a:spcAft>
              <a:buClr>
                <a:schemeClr val="lt1"/>
              </a:buClr>
              <a:buSzPts val="2000"/>
              <a:buNone/>
            </a:pPr>
            <a:r>
              <a:t/>
            </a:r>
            <a:endParaRPr b="0" i="0" sz="20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3. From ketones.</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RCOCH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R’                     RC(X</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R’                   RC≡CR’ + 2HCl</a:t>
            </a:r>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4. By the displacement reaction.</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RC≡CH                      RC≡C</a:t>
            </a:r>
            <a:r>
              <a:rPr b="0" baseline="30000" i="0" lang="en-US" sz="2400" u="none">
                <a:solidFill>
                  <a:srgbClr val="FFFFFF"/>
                </a:solidFill>
                <a:latin typeface="Times New Roman"/>
                <a:ea typeface="Times New Roman"/>
                <a:cs typeface="Times New Roman"/>
                <a:sym typeface="Times New Roman"/>
              </a:rPr>
              <a:t>-</a:t>
            </a:r>
            <a:r>
              <a:rPr b="0" i="0" lang="en-US" sz="2400" u="none">
                <a:solidFill>
                  <a:srgbClr val="FFFFFF"/>
                </a:solidFill>
                <a:latin typeface="Times New Roman"/>
                <a:ea typeface="Times New Roman"/>
                <a:cs typeface="Times New Roman"/>
                <a:sym typeface="Times New Roman"/>
              </a:rPr>
              <a:t>Na</a:t>
            </a:r>
            <a:r>
              <a:rPr b="0" baseline="30000" i="0" lang="en-US" sz="2400" u="none">
                <a:solidFill>
                  <a:srgbClr val="FFFFFF"/>
                </a:solidFill>
                <a:latin typeface="Times New Roman"/>
                <a:ea typeface="Times New Roman"/>
                <a:cs typeface="Times New Roman"/>
                <a:sym typeface="Times New Roman"/>
              </a:rPr>
              <a:t>+</a:t>
            </a:r>
            <a:r>
              <a:rPr b="0" i="0" lang="en-US" sz="2400" u="none">
                <a:solidFill>
                  <a:srgbClr val="FFFFFF"/>
                </a:solidFill>
                <a:latin typeface="Times New Roman"/>
                <a:ea typeface="Times New Roman"/>
                <a:cs typeface="Times New Roman"/>
                <a:sym typeface="Times New Roman"/>
              </a:rPr>
              <a:t>                     RC≡CR’ + NaX</a:t>
            </a:r>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5. From tetrahalides.</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RCX</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-CX</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R + 2Zn → RC≡CR + 2ZnCl</a:t>
            </a:r>
            <a:r>
              <a:rPr b="0" baseline="-25000" i="0" lang="en-US" sz="2400" u="none">
                <a:solidFill>
                  <a:srgbClr val="FFFFFF"/>
                </a:solidFill>
                <a:latin typeface="Times New Roman"/>
                <a:ea typeface="Times New Roman"/>
                <a:cs typeface="Times New Roman"/>
                <a:sym typeface="Times New Roman"/>
              </a:rPr>
              <a:t>2</a:t>
            </a:r>
            <a:endParaRPr/>
          </a:p>
          <a:p>
            <a:pPr indent="0" lvl="0" marL="0" rtl="0" algn="ctr">
              <a:lnSpc>
                <a:spcPct val="100000"/>
              </a:lnSpc>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a:p>
            <a:pPr indent="0" lvl="0" marL="0" rtl="0" algn="ctr">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p:txBody>
      </p:sp>
      <p:sp>
        <p:nvSpPr>
          <p:cNvPr id="1398" name="Google Shape;1398;p182"/>
          <p:cNvSpPr/>
          <p:nvPr/>
        </p:nvSpPr>
        <p:spPr>
          <a:xfrm>
            <a:off x="3886200" y="26670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399" name="Google Shape;1399;p182"/>
          <p:cNvSpPr txBox="1"/>
          <p:nvPr/>
        </p:nvSpPr>
        <p:spPr>
          <a:xfrm>
            <a:off x="2590800" y="23622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150°C</a:t>
            </a:r>
            <a:endParaRPr/>
          </a:p>
        </p:txBody>
      </p:sp>
      <p:sp>
        <p:nvSpPr>
          <p:cNvPr id="1400" name="Google Shape;1400;p182"/>
          <p:cNvSpPr txBox="1"/>
          <p:nvPr/>
        </p:nvSpPr>
        <p:spPr>
          <a:xfrm>
            <a:off x="3962400" y="40386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Alc. KOH</a:t>
            </a:r>
            <a:endParaRPr/>
          </a:p>
        </p:txBody>
      </p:sp>
      <p:sp>
        <p:nvSpPr>
          <p:cNvPr id="1401" name="Google Shape;1401;p182"/>
          <p:cNvSpPr txBox="1"/>
          <p:nvPr/>
        </p:nvSpPr>
        <p:spPr>
          <a:xfrm>
            <a:off x="762000" y="40386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PX</a:t>
            </a:r>
            <a:r>
              <a:rPr b="0" baseline="-25000" i="0" lang="en-US" sz="1800" u="none">
                <a:solidFill>
                  <a:srgbClr val="FFFFFF"/>
                </a:solidFill>
                <a:latin typeface="Times New Roman"/>
                <a:ea typeface="Times New Roman"/>
                <a:cs typeface="Times New Roman"/>
                <a:sym typeface="Times New Roman"/>
              </a:rPr>
              <a:t>5</a:t>
            </a:r>
            <a:endParaRPr/>
          </a:p>
        </p:txBody>
      </p:sp>
      <p:sp>
        <p:nvSpPr>
          <p:cNvPr id="1402" name="Google Shape;1402;p182"/>
          <p:cNvSpPr/>
          <p:nvPr/>
        </p:nvSpPr>
        <p:spPr>
          <a:xfrm>
            <a:off x="5257800" y="43434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403" name="Google Shape;1403;p182"/>
          <p:cNvSpPr/>
          <p:nvPr/>
        </p:nvSpPr>
        <p:spPr>
          <a:xfrm>
            <a:off x="1981200" y="43434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404" name="Google Shape;1404;p182"/>
          <p:cNvSpPr/>
          <p:nvPr/>
        </p:nvSpPr>
        <p:spPr>
          <a:xfrm>
            <a:off x="2057400" y="52578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405" name="Google Shape;1405;p182"/>
          <p:cNvSpPr/>
          <p:nvPr/>
        </p:nvSpPr>
        <p:spPr>
          <a:xfrm>
            <a:off x="4953000" y="52578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406" name="Google Shape;1406;p182"/>
          <p:cNvSpPr txBox="1"/>
          <p:nvPr/>
        </p:nvSpPr>
        <p:spPr>
          <a:xfrm>
            <a:off x="838200" y="4967287"/>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NaNH</a:t>
            </a:r>
            <a:r>
              <a:rPr b="0" baseline="-25000" i="0" lang="en-US" sz="1800" u="none">
                <a:solidFill>
                  <a:srgbClr val="FFFFFF"/>
                </a:solidFill>
                <a:latin typeface="Times New Roman"/>
                <a:ea typeface="Times New Roman"/>
                <a:cs typeface="Times New Roman"/>
                <a:sym typeface="Times New Roman"/>
              </a:rPr>
              <a:t>2</a:t>
            </a:r>
            <a:endParaRPr/>
          </a:p>
        </p:txBody>
      </p:sp>
      <p:sp>
        <p:nvSpPr>
          <p:cNvPr id="1407" name="Google Shape;1407;p182"/>
          <p:cNvSpPr txBox="1"/>
          <p:nvPr/>
        </p:nvSpPr>
        <p:spPr>
          <a:xfrm>
            <a:off x="3657600" y="50292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R’X</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1" name="Shape 1411"/>
        <p:cNvGrpSpPr/>
        <p:nvPr/>
      </p:nvGrpSpPr>
      <p:grpSpPr>
        <a:xfrm>
          <a:off x="0" y="0"/>
          <a:ext cx="0" cy="0"/>
          <a:chOff x="0" y="0"/>
          <a:chExt cx="0" cy="0"/>
        </a:xfrm>
      </p:grpSpPr>
      <p:sp>
        <p:nvSpPr>
          <p:cNvPr id="1412" name="Google Shape;1412;p183"/>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None/>
            </a:pPr>
            <a:r>
              <a:t/>
            </a:r>
            <a:endParaRPr b="1" i="0" sz="3200" u="none">
              <a:solidFill>
                <a:srgbClr val="FFFFFF"/>
              </a:solidFill>
              <a:latin typeface="Times New Roman"/>
              <a:ea typeface="Times New Roman"/>
              <a:cs typeface="Times New Roman"/>
              <a:sym typeface="Times New Roman"/>
            </a:endParaRPr>
          </a:p>
          <a:p>
            <a:pPr indent="0" lvl="0" marL="0" rtl="0" algn="ctr">
              <a:lnSpc>
                <a:spcPct val="100000"/>
              </a:lnSpc>
              <a:spcBef>
                <a:spcPts val="640"/>
              </a:spcBef>
              <a:spcAft>
                <a:spcPts val="0"/>
              </a:spcAft>
              <a:buClr>
                <a:srgbClr val="FFFFFF"/>
              </a:buClr>
              <a:buSzPts val="3200"/>
              <a:buNone/>
            </a:pPr>
            <a:r>
              <a:rPr b="1" i="0" lang="en-US" sz="3200" u="none">
                <a:solidFill>
                  <a:srgbClr val="FFFFFF"/>
                </a:solidFill>
                <a:latin typeface="Times New Roman"/>
                <a:ea typeface="Times New Roman"/>
                <a:cs typeface="Times New Roman"/>
                <a:sym typeface="Times New Roman"/>
              </a:rPr>
              <a:t>PHYSICAL PROPERTIES OF ALKYNES</a:t>
            </a:r>
            <a:endParaRPr/>
          </a:p>
          <a:p>
            <a:pPr indent="0" lvl="0" marL="0" rtl="0" algn="ctr">
              <a:lnSpc>
                <a:spcPct val="100000"/>
              </a:lnSpc>
              <a:spcBef>
                <a:spcPts val="640"/>
              </a:spcBef>
              <a:spcAft>
                <a:spcPts val="0"/>
              </a:spcAft>
              <a:buClr>
                <a:schemeClr val="lt1"/>
              </a:buClr>
              <a:buSzPts val="3200"/>
              <a:buNone/>
            </a:pPr>
            <a:r>
              <a:t/>
            </a:r>
            <a:endParaRPr b="1" i="0" sz="3200" u="none">
              <a:solidFill>
                <a:srgbClr val="FFFFFF"/>
              </a:solidFill>
              <a:latin typeface="Times New Roman"/>
              <a:ea typeface="Times New Roman"/>
              <a:cs typeface="Times New Roman"/>
              <a:sym typeface="Times New Roman"/>
            </a:endParaRPr>
          </a:p>
          <a:p>
            <a:pPr indent="-177800" lvl="0" marL="0" rtl="0" algn="l">
              <a:lnSpc>
                <a:spcPct val="100000"/>
              </a:lnSpc>
              <a:spcBef>
                <a:spcPts val="560"/>
              </a:spcBef>
              <a:spcAft>
                <a:spcPts val="0"/>
              </a:spcAft>
              <a:buClr>
                <a:srgbClr val="FFFFFF"/>
              </a:buClr>
              <a:buSzPts val="2800"/>
              <a:buFont typeface="Arial"/>
              <a:buChar char="•"/>
            </a:pPr>
            <a:r>
              <a:rPr b="0" i="0" lang="en-US" sz="2800" u="none">
                <a:solidFill>
                  <a:srgbClr val="FFFFFF"/>
                </a:solidFill>
                <a:latin typeface="Times New Roman"/>
                <a:ea typeface="Times New Roman"/>
                <a:cs typeface="Times New Roman"/>
                <a:sym typeface="Times New Roman"/>
              </a:rPr>
              <a:t> First three members gases; next eight liquids; higher solids.</a:t>
            </a:r>
            <a:endParaRPr/>
          </a:p>
          <a:p>
            <a:pPr indent="-177800" lvl="0" marL="0" rtl="0" algn="l">
              <a:lnSpc>
                <a:spcPct val="100000"/>
              </a:lnSpc>
              <a:spcBef>
                <a:spcPts val="560"/>
              </a:spcBef>
              <a:spcAft>
                <a:spcPts val="0"/>
              </a:spcAft>
              <a:buClr>
                <a:srgbClr val="FFFFFF"/>
              </a:buClr>
              <a:buSzPts val="2800"/>
              <a:buFont typeface="Arial"/>
              <a:buChar char="•"/>
            </a:pPr>
            <a:r>
              <a:rPr b="0" i="0" lang="en-US" sz="2800" u="none">
                <a:solidFill>
                  <a:srgbClr val="FFFFFF"/>
                </a:solidFill>
                <a:latin typeface="Times New Roman"/>
                <a:ea typeface="Times New Roman"/>
                <a:cs typeface="Times New Roman"/>
                <a:sym typeface="Times New Roman"/>
              </a:rPr>
              <a:t> Slightly soluble in water; soluble in organic solvents. </a:t>
            </a:r>
            <a:endParaRPr/>
          </a:p>
          <a:p>
            <a:pPr indent="-177800" lvl="0" marL="0" rtl="0" algn="l">
              <a:lnSpc>
                <a:spcPct val="100000"/>
              </a:lnSpc>
              <a:spcBef>
                <a:spcPts val="560"/>
              </a:spcBef>
              <a:spcAft>
                <a:spcPts val="0"/>
              </a:spcAft>
              <a:buClr>
                <a:srgbClr val="FFFFFF"/>
              </a:buClr>
              <a:buSzPts val="2800"/>
              <a:buFont typeface="Arial"/>
              <a:buChar char="•"/>
            </a:pPr>
            <a:r>
              <a:rPr b="0" i="0" lang="en-US" sz="2800" u="none">
                <a:solidFill>
                  <a:srgbClr val="FFFFFF"/>
                </a:solidFill>
                <a:latin typeface="Times New Roman"/>
                <a:ea typeface="Times New Roman"/>
                <a:cs typeface="Times New Roman"/>
                <a:sym typeface="Times New Roman"/>
              </a:rPr>
              <a:t> B.P., M.P., density increase with increase in molecular </a:t>
            </a:r>
            <a:br>
              <a:rPr b="0" i="0" lang="en-US" sz="2800" u="none">
                <a:solidFill>
                  <a:srgbClr val="FFFFFF"/>
                </a:solidFill>
                <a:latin typeface="Times New Roman"/>
                <a:ea typeface="Times New Roman"/>
                <a:cs typeface="Times New Roman"/>
                <a:sym typeface="Times New Roman"/>
              </a:rPr>
            </a:br>
            <a:r>
              <a:rPr b="0" i="0" lang="en-US" sz="2800" u="none">
                <a:solidFill>
                  <a:srgbClr val="FFFFFF"/>
                </a:solidFill>
                <a:latin typeface="Times New Roman"/>
                <a:ea typeface="Times New Roman"/>
                <a:cs typeface="Times New Roman"/>
                <a:sym typeface="Times New Roman"/>
              </a:rPr>
              <a:t>  weight.</a:t>
            </a:r>
            <a:endParaRPr/>
          </a:p>
          <a:p>
            <a:pPr indent="0" lvl="0" marL="0" rtl="0" algn="ctr">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6" name="Shape 1416"/>
        <p:cNvGrpSpPr/>
        <p:nvPr/>
      </p:nvGrpSpPr>
      <p:grpSpPr>
        <a:xfrm>
          <a:off x="0" y="0"/>
          <a:ext cx="0" cy="0"/>
          <a:chOff x="0" y="0"/>
          <a:chExt cx="0" cy="0"/>
        </a:xfrm>
      </p:grpSpPr>
      <p:sp>
        <p:nvSpPr>
          <p:cNvPr id="1417" name="Google Shape;1417;p184"/>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FFFFFF"/>
              </a:buClr>
              <a:buSzPts val="3200"/>
              <a:buNone/>
            </a:pPr>
            <a:r>
              <a:rPr b="1" i="0" lang="en-US" sz="3200" u="none">
                <a:solidFill>
                  <a:srgbClr val="FFFFFF"/>
                </a:solidFill>
                <a:latin typeface="Times New Roman"/>
                <a:ea typeface="Times New Roman"/>
                <a:cs typeface="Times New Roman"/>
                <a:sym typeface="Times New Roman"/>
              </a:rPr>
              <a:t>CHEMICAL PROPERTIES OF ALKYNES</a:t>
            </a:r>
            <a:endParaRPr/>
          </a:p>
          <a:p>
            <a:pPr indent="0" lvl="0" marL="0" rtl="0" algn="ctr">
              <a:lnSpc>
                <a:spcPct val="100000"/>
              </a:lnSpc>
              <a:spcBef>
                <a:spcPts val="640"/>
              </a:spcBef>
              <a:spcAft>
                <a:spcPts val="0"/>
              </a:spcAft>
              <a:buClr>
                <a:schemeClr val="lt1"/>
              </a:buClr>
              <a:buSzPts val="3200"/>
              <a:buNone/>
            </a:pPr>
            <a:r>
              <a:t/>
            </a:r>
            <a:endParaRPr b="1" i="0" sz="3200" u="none">
              <a:solidFill>
                <a:srgbClr val="FFFFFF"/>
              </a:solidFill>
              <a:latin typeface="Times New Roman"/>
              <a:ea typeface="Times New Roman"/>
              <a:cs typeface="Times New Roman"/>
              <a:sym typeface="Times New Roman"/>
            </a:endParaRPr>
          </a:p>
          <a:p>
            <a:pPr indent="0" lvl="0" marL="0" rtl="0" algn="ctr">
              <a:lnSpc>
                <a:spcPct val="100000"/>
              </a:lnSpc>
              <a:spcBef>
                <a:spcPts val="640"/>
              </a:spcBef>
              <a:spcAft>
                <a:spcPts val="0"/>
              </a:spcAft>
              <a:buClr>
                <a:schemeClr val="lt1"/>
              </a:buClr>
              <a:buSzPts val="3200"/>
              <a:buNone/>
            </a:pPr>
            <a:r>
              <a:t/>
            </a:r>
            <a:endParaRPr b="1" i="0" sz="32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1" i="0" lang="en-US" sz="2800" u="none">
                <a:solidFill>
                  <a:srgbClr val="FFFFFF"/>
                </a:solidFill>
                <a:latin typeface="Times New Roman"/>
                <a:ea typeface="Times New Roman"/>
                <a:cs typeface="Times New Roman"/>
                <a:sym typeface="Times New Roman"/>
              </a:rPr>
              <a:t>1. Addition reactions:</a:t>
            </a:r>
            <a:endParaRPr/>
          </a:p>
          <a:p>
            <a:pPr indent="-152400" lvl="0" marL="0" rtl="0" algn="l">
              <a:lnSpc>
                <a:spcPct val="100000"/>
              </a:lnSpc>
              <a:spcBef>
                <a:spcPts val="480"/>
              </a:spcBef>
              <a:spcAft>
                <a:spcPts val="0"/>
              </a:spcAft>
              <a:buClr>
                <a:srgbClr val="FFFFFF"/>
              </a:buClr>
              <a:buSzPts val="2400"/>
              <a:buFont typeface="Arial"/>
              <a:buAutoNum type="romanLcParenBoth"/>
            </a:pPr>
            <a:r>
              <a:rPr b="0" i="0" lang="en-US" sz="2400" u="none">
                <a:solidFill>
                  <a:srgbClr val="FFFFFF"/>
                </a:solidFill>
                <a:latin typeface="Times New Roman"/>
                <a:ea typeface="Times New Roman"/>
                <a:cs typeface="Times New Roman"/>
                <a:sym typeface="Times New Roman"/>
              </a:rPr>
              <a:t>Reduction.</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RC≡CH                     RCH=CH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                      RCH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CH</a:t>
            </a:r>
            <a:r>
              <a:rPr b="0" baseline="-25000" i="0" lang="en-US" sz="2400" u="none">
                <a:solidFill>
                  <a:srgbClr val="FFFFFF"/>
                </a:solidFill>
                <a:latin typeface="Times New Roman"/>
                <a:ea typeface="Times New Roman"/>
                <a:cs typeface="Times New Roman"/>
                <a:sym typeface="Times New Roman"/>
              </a:rPr>
              <a:t>3</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R            R</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RC≡CR                            C=C</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H            H</a:t>
            </a:r>
            <a:endParaRPr/>
          </a:p>
          <a:p>
            <a:pPr indent="0" lvl="0" marL="0" rtl="0" algn="ctr">
              <a:lnSpc>
                <a:spcPct val="100000"/>
              </a:lnSpc>
              <a:spcBef>
                <a:spcPts val="400"/>
              </a:spcBef>
              <a:spcAft>
                <a:spcPts val="0"/>
              </a:spcAft>
              <a:buClr>
                <a:srgbClr val="FFFFFF"/>
              </a:buClr>
              <a:buSzPts val="2000"/>
              <a:buNone/>
            </a:pPr>
            <a:r>
              <a:rPr b="0" i="0" lang="en-US" sz="2000" u="none">
                <a:solidFill>
                  <a:srgbClr val="FFFFFF"/>
                </a:solidFill>
                <a:latin typeface="Times New Roman"/>
                <a:ea typeface="Times New Roman"/>
                <a:cs typeface="Times New Roman"/>
                <a:sym typeface="Times New Roman"/>
              </a:rPr>
              <a:t>                                                  cis-alkene</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R              H</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C=C</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H              R</a:t>
            </a:r>
            <a:endParaRPr/>
          </a:p>
          <a:p>
            <a:pPr indent="0" lvl="0" marL="0" rtl="0" algn="ctr">
              <a:lnSpc>
                <a:spcPct val="100000"/>
              </a:lnSpc>
              <a:spcBef>
                <a:spcPts val="400"/>
              </a:spcBef>
              <a:spcAft>
                <a:spcPts val="0"/>
              </a:spcAft>
              <a:buClr>
                <a:srgbClr val="FFFFFF"/>
              </a:buClr>
              <a:buSzPts val="2000"/>
              <a:buNone/>
            </a:pPr>
            <a:r>
              <a:rPr b="0" i="0" lang="en-US" sz="2000" u="none">
                <a:solidFill>
                  <a:srgbClr val="FFFFFF"/>
                </a:solidFill>
                <a:latin typeface="Times New Roman"/>
                <a:ea typeface="Times New Roman"/>
                <a:cs typeface="Times New Roman"/>
                <a:sym typeface="Times New Roman"/>
              </a:rPr>
              <a:t>                                                    trans-alkene</a:t>
            </a:r>
            <a:endParaRPr/>
          </a:p>
          <a:p>
            <a:pPr indent="0" lvl="0" marL="0" rtl="0" algn="ctr">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ctr">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ctr">
              <a:lnSpc>
                <a:spcPct val="100000"/>
              </a:lnSpc>
              <a:spcBef>
                <a:spcPts val="480"/>
              </a:spcBef>
              <a:spcAft>
                <a:spcPts val="0"/>
              </a:spcAft>
              <a:buClr>
                <a:schemeClr val="lt1"/>
              </a:buClr>
              <a:buSzPts val="2400"/>
              <a:buNone/>
            </a:pPr>
            <a:r>
              <a:t/>
            </a:r>
            <a:endParaRPr b="0" baseline="-25000" i="0" sz="2400" u="none">
              <a:solidFill>
                <a:srgbClr val="FFFFFF"/>
              </a:solidFill>
              <a:latin typeface="Times New Roman"/>
              <a:ea typeface="Times New Roman"/>
              <a:cs typeface="Times New Roman"/>
              <a:sym typeface="Times New Roman"/>
            </a:endParaRPr>
          </a:p>
          <a:p>
            <a:pPr indent="0" lvl="0" marL="0" rtl="0" algn="ctr">
              <a:lnSpc>
                <a:spcPct val="100000"/>
              </a:lnSpc>
              <a:spcBef>
                <a:spcPts val="480"/>
              </a:spcBef>
              <a:spcAft>
                <a:spcPts val="0"/>
              </a:spcAft>
              <a:buClr>
                <a:schemeClr val="lt1"/>
              </a:buClr>
              <a:buSzPts val="2400"/>
              <a:buNone/>
            </a:pPr>
            <a:r>
              <a:t/>
            </a:r>
            <a:endParaRPr b="0" baseline="-25000" i="0" sz="24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 </a:t>
            </a:r>
            <a:endParaRPr/>
          </a:p>
        </p:txBody>
      </p:sp>
      <p:sp>
        <p:nvSpPr>
          <p:cNvPr id="1418" name="Google Shape;1418;p184"/>
          <p:cNvSpPr txBox="1"/>
          <p:nvPr/>
        </p:nvSpPr>
        <p:spPr>
          <a:xfrm>
            <a:off x="323850" y="692150"/>
            <a:ext cx="8820000" cy="95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800"/>
              <a:buFont typeface="Times New Roman"/>
              <a:buNone/>
            </a:pPr>
            <a:r>
              <a:rPr b="0" i="0" lang="en-US" sz="2800" u="none">
                <a:solidFill>
                  <a:srgbClr val="FFFFFF"/>
                </a:solidFill>
                <a:latin typeface="Times New Roman"/>
                <a:ea typeface="Times New Roman"/>
                <a:cs typeface="Times New Roman"/>
                <a:sym typeface="Times New Roman"/>
              </a:rPr>
              <a:t>Alkynes are more reactive in halogenation reactions than alkenes.</a:t>
            </a:r>
            <a:r>
              <a:rPr b="1" i="0" lang="en-US" sz="2400" u="none">
                <a:solidFill>
                  <a:srgbClr val="FFFF00"/>
                </a:solidFill>
                <a:latin typeface="Arial"/>
                <a:ea typeface="Arial"/>
                <a:cs typeface="Arial"/>
                <a:sym typeface="Arial"/>
              </a:rPr>
              <a:t> </a:t>
            </a:r>
            <a:endParaRPr/>
          </a:p>
        </p:txBody>
      </p:sp>
      <p:sp>
        <p:nvSpPr>
          <p:cNvPr id="1419" name="Google Shape;1419;p184"/>
          <p:cNvSpPr/>
          <p:nvPr/>
        </p:nvSpPr>
        <p:spPr>
          <a:xfrm>
            <a:off x="2362200" y="28956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420" name="Google Shape;1420;p184"/>
          <p:cNvSpPr/>
          <p:nvPr/>
        </p:nvSpPr>
        <p:spPr>
          <a:xfrm>
            <a:off x="5257800" y="28956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421" name="Google Shape;1421;p184"/>
          <p:cNvSpPr txBox="1"/>
          <p:nvPr/>
        </p:nvSpPr>
        <p:spPr>
          <a:xfrm>
            <a:off x="1143000" y="2601912"/>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H</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 Ni</a:t>
            </a:r>
            <a:endParaRPr/>
          </a:p>
        </p:txBody>
      </p:sp>
      <p:sp>
        <p:nvSpPr>
          <p:cNvPr id="1422" name="Google Shape;1422;p184"/>
          <p:cNvSpPr txBox="1"/>
          <p:nvPr/>
        </p:nvSpPr>
        <p:spPr>
          <a:xfrm>
            <a:off x="3962400" y="25908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H</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 Ni</a:t>
            </a:r>
            <a:endParaRPr/>
          </a:p>
        </p:txBody>
      </p:sp>
      <p:sp>
        <p:nvSpPr>
          <p:cNvPr id="1423" name="Google Shape;1423;p184"/>
          <p:cNvSpPr txBox="1"/>
          <p:nvPr/>
        </p:nvSpPr>
        <p:spPr>
          <a:xfrm>
            <a:off x="2590800" y="34290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H</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 Pd / BaSO</a:t>
            </a:r>
            <a:r>
              <a:rPr b="0" baseline="-25000" i="0" lang="en-US" sz="1800" u="none">
                <a:solidFill>
                  <a:srgbClr val="FFFFFF"/>
                </a:solidFill>
                <a:latin typeface="Times New Roman"/>
                <a:ea typeface="Times New Roman"/>
                <a:cs typeface="Times New Roman"/>
                <a:sym typeface="Times New Roman"/>
              </a:rPr>
              <a:t>4</a:t>
            </a:r>
            <a:r>
              <a:rPr b="0" i="0" lang="en-US" sz="1800" u="none">
                <a:solidFill>
                  <a:srgbClr val="FFFFFF"/>
                </a:solidFill>
                <a:latin typeface="Times New Roman"/>
                <a:ea typeface="Times New Roman"/>
                <a:cs typeface="Times New Roman"/>
                <a:sym typeface="Times New Roman"/>
              </a:rPr>
              <a:t> </a:t>
            </a:r>
            <a:endParaRPr/>
          </a:p>
        </p:txBody>
      </p:sp>
      <p:sp>
        <p:nvSpPr>
          <p:cNvPr id="1424" name="Google Shape;1424;p184"/>
          <p:cNvSpPr/>
          <p:nvPr/>
        </p:nvSpPr>
        <p:spPr>
          <a:xfrm>
            <a:off x="3810000" y="37338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425" name="Google Shape;1425;p184"/>
          <p:cNvSpPr txBox="1"/>
          <p:nvPr/>
        </p:nvSpPr>
        <p:spPr>
          <a:xfrm>
            <a:off x="2514600" y="3821112"/>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Quinoline </a:t>
            </a:r>
            <a:endParaRPr/>
          </a:p>
        </p:txBody>
      </p:sp>
      <p:sp>
        <p:nvSpPr>
          <p:cNvPr id="1426" name="Google Shape;1426;p184"/>
          <p:cNvSpPr txBox="1"/>
          <p:nvPr/>
        </p:nvSpPr>
        <p:spPr>
          <a:xfrm>
            <a:off x="2514600" y="51054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Na / NH</a:t>
            </a:r>
            <a:r>
              <a:rPr b="0" baseline="-25000" i="0" lang="en-US" sz="1800" u="none">
                <a:solidFill>
                  <a:srgbClr val="FFFFFF"/>
                </a:solidFill>
                <a:latin typeface="Times New Roman"/>
                <a:ea typeface="Times New Roman"/>
                <a:cs typeface="Times New Roman"/>
                <a:sym typeface="Times New Roman"/>
              </a:rPr>
              <a:t>3</a:t>
            </a:r>
            <a:r>
              <a:rPr b="0" i="0" lang="en-US" sz="1800" u="none">
                <a:solidFill>
                  <a:srgbClr val="FFFFFF"/>
                </a:solidFill>
                <a:latin typeface="Times New Roman"/>
                <a:ea typeface="Times New Roman"/>
                <a:cs typeface="Times New Roman"/>
                <a:sym typeface="Times New Roman"/>
              </a:rPr>
              <a:t> </a:t>
            </a:r>
            <a:endParaRPr/>
          </a:p>
        </p:txBody>
      </p:sp>
      <p:sp>
        <p:nvSpPr>
          <p:cNvPr id="1427" name="Google Shape;1427;p184"/>
          <p:cNvSpPr/>
          <p:nvPr/>
        </p:nvSpPr>
        <p:spPr>
          <a:xfrm>
            <a:off x="3810000" y="54102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cxnSp>
        <p:nvCxnSpPr>
          <p:cNvPr id="1428" name="Google Shape;1428;p184"/>
          <p:cNvCxnSpPr/>
          <p:nvPr/>
        </p:nvCxnSpPr>
        <p:spPr>
          <a:xfrm flipH="1" rot="-5400000">
            <a:off x="6400800" y="5562600"/>
            <a:ext cx="304800" cy="304800"/>
          </a:xfrm>
          <a:prstGeom prst="straightConnector1">
            <a:avLst/>
          </a:prstGeom>
          <a:noFill/>
          <a:ln cap="flat" cmpd="sng" w="9525">
            <a:solidFill>
              <a:schemeClr val="lt1"/>
            </a:solidFill>
            <a:prstDash val="solid"/>
            <a:miter lim="800000"/>
            <a:headEnd len="med" w="med" type="none"/>
            <a:tailEnd len="med" w="med" type="none"/>
          </a:ln>
        </p:spPr>
      </p:cxnSp>
      <p:cxnSp>
        <p:nvCxnSpPr>
          <p:cNvPr id="1429" name="Google Shape;1429;p184"/>
          <p:cNvCxnSpPr/>
          <p:nvPr/>
        </p:nvCxnSpPr>
        <p:spPr>
          <a:xfrm rot="5400000">
            <a:off x="5562600" y="5562600"/>
            <a:ext cx="304800" cy="304800"/>
          </a:xfrm>
          <a:prstGeom prst="straightConnector1">
            <a:avLst/>
          </a:prstGeom>
          <a:noFill/>
          <a:ln cap="flat" cmpd="sng" w="9525">
            <a:solidFill>
              <a:schemeClr val="lt1"/>
            </a:solidFill>
            <a:prstDash val="solid"/>
            <a:miter lim="800000"/>
            <a:headEnd len="med" w="med" type="none"/>
            <a:tailEnd len="med" w="med" type="none"/>
          </a:ln>
        </p:spPr>
      </p:cxnSp>
      <p:cxnSp>
        <p:nvCxnSpPr>
          <p:cNvPr id="1430" name="Google Shape;1430;p184"/>
          <p:cNvCxnSpPr/>
          <p:nvPr/>
        </p:nvCxnSpPr>
        <p:spPr>
          <a:xfrm flipH="1" rot="-5400000">
            <a:off x="5638800" y="5105400"/>
            <a:ext cx="304800" cy="304800"/>
          </a:xfrm>
          <a:prstGeom prst="straightConnector1">
            <a:avLst/>
          </a:prstGeom>
          <a:noFill/>
          <a:ln cap="flat" cmpd="sng" w="9525">
            <a:solidFill>
              <a:schemeClr val="lt1"/>
            </a:solidFill>
            <a:prstDash val="solid"/>
            <a:miter lim="800000"/>
            <a:headEnd len="med" w="med" type="none"/>
            <a:tailEnd len="med" w="med" type="none"/>
          </a:ln>
        </p:spPr>
      </p:cxnSp>
      <p:cxnSp>
        <p:nvCxnSpPr>
          <p:cNvPr id="1431" name="Google Shape;1431;p184"/>
          <p:cNvCxnSpPr/>
          <p:nvPr/>
        </p:nvCxnSpPr>
        <p:spPr>
          <a:xfrm flipH="1" rot="-5400000">
            <a:off x="6324600" y="3886200"/>
            <a:ext cx="304800" cy="304800"/>
          </a:xfrm>
          <a:prstGeom prst="straightConnector1">
            <a:avLst/>
          </a:prstGeom>
          <a:noFill/>
          <a:ln cap="flat" cmpd="sng" w="9525">
            <a:solidFill>
              <a:schemeClr val="lt1"/>
            </a:solidFill>
            <a:prstDash val="solid"/>
            <a:miter lim="800000"/>
            <a:headEnd len="med" w="med" type="none"/>
            <a:tailEnd len="med" w="med" type="none"/>
          </a:ln>
        </p:spPr>
      </p:cxnSp>
      <p:cxnSp>
        <p:nvCxnSpPr>
          <p:cNvPr id="1432" name="Google Shape;1432;p184"/>
          <p:cNvCxnSpPr/>
          <p:nvPr/>
        </p:nvCxnSpPr>
        <p:spPr>
          <a:xfrm flipH="1" rot="-5400000">
            <a:off x="5562600" y="3429000"/>
            <a:ext cx="304800" cy="304800"/>
          </a:xfrm>
          <a:prstGeom prst="straightConnector1">
            <a:avLst/>
          </a:prstGeom>
          <a:noFill/>
          <a:ln cap="flat" cmpd="sng" w="9525">
            <a:solidFill>
              <a:schemeClr val="lt1"/>
            </a:solidFill>
            <a:prstDash val="solid"/>
            <a:miter lim="800000"/>
            <a:headEnd len="med" w="med" type="none"/>
            <a:tailEnd len="med" w="med" type="none"/>
          </a:ln>
        </p:spPr>
      </p:cxnSp>
      <p:cxnSp>
        <p:nvCxnSpPr>
          <p:cNvPr id="1433" name="Google Shape;1433;p184"/>
          <p:cNvCxnSpPr/>
          <p:nvPr/>
        </p:nvCxnSpPr>
        <p:spPr>
          <a:xfrm rot="5400000">
            <a:off x="6400800" y="5029200"/>
            <a:ext cx="304800" cy="304800"/>
          </a:xfrm>
          <a:prstGeom prst="straightConnector1">
            <a:avLst/>
          </a:prstGeom>
          <a:noFill/>
          <a:ln cap="flat" cmpd="sng" w="9525">
            <a:solidFill>
              <a:schemeClr val="lt1"/>
            </a:solidFill>
            <a:prstDash val="solid"/>
            <a:miter lim="800000"/>
            <a:headEnd len="med" w="med" type="none"/>
            <a:tailEnd len="med" w="med" type="none"/>
          </a:ln>
        </p:spPr>
      </p:cxnSp>
      <p:cxnSp>
        <p:nvCxnSpPr>
          <p:cNvPr id="1434" name="Google Shape;1434;p184"/>
          <p:cNvCxnSpPr/>
          <p:nvPr/>
        </p:nvCxnSpPr>
        <p:spPr>
          <a:xfrm rot="5400000">
            <a:off x="5562600" y="3886200"/>
            <a:ext cx="304800" cy="304800"/>
          </a:xfrm>
          <a:prstGeom prst="straightConnector1">
            <a:avLst/>
          </a:prstGeom>
          <a:noFill/>
          <a:ln cap="flat" cmpd="sng" w="9525">
            <a:solidFill>
              <a:schemeClr val="lt1"/>
            </a:solidFill>
            <a:prstDash val="solid"/>
            <a:miter lim="800000"/>
            <a:headEnd len="med" w="med" type="none"/>
            <a:tailEnd len="med" w="med" type="none"/>
          </a:ln>
        </p:spPr>
      </p:cxnSp>
      <p:cxnSp>
        <p:nvCxnSpPr>
          <p:cNvPr id="1435" name="Google Shape;1435;p184"/>
          <p:cNvCxnSpPr/>
          <p:nvPr/>
        </p:nvCxnSpPr>
        <p:spPr>
          <a:xfrm rot="5400000">
            <a:off x="6324600" y="3352800"/>
            <a:ext cx="304800" cy="304800"/>
          </a:xfrm>
          <a:prstGeom prst="straightConnector1">
            <a:avLst/>
          </a:prstGeom>
          <a:noFill/>
          <a:ln cap="flat" cmpd="sng" w="9525">
            <a:solidFill>
              <a:schemeClr val="lt1"/>
            </a:solidFill>
            <a:prstDash val="solid"/>
            <a:miter lim="800000"/>
            <a:headEnd len="med" w="med" type="none"/>
            <a:tailEnd len="med" w="med" type="none"/>
          </a:ln>
        </p:spPr>
      </p:cxn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9" name="Shape 1439"/>
        <p:cNvGrpSpPr/>
        <p:nvPr/>
      </p:nvGrpSpPr>
      <p:grpSpPr>
        <a:xfrm>
          <a:off x="0" y="0"/>
          <a:ext cx="0" cy="0"/>
          <a:chOff x="0" y="0"/>
          <a:chExt cx="0" cy="0"/>
        </a:xfrm>
      </p:grpSpPr>
      <p:sp>
        <p:nvSpPr>
          <p:cNvPr id="1440" name="Google Shape;1440;p185"/>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(ii) Addition of Halogens.</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RC≡CR                     RCX=CXR                      RCX</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-CX</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R</a:t>
            </a:r>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(iii) Addition of Hydrogen Halides.</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RC≡CH                    RCX=CH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                    RCX</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CH</a:t>
            </a:r>
            <a:r>
              <a:rPr b="0" baseline="-25000" i="0" lang="en-US" sz="2400" u="none">
                <a:solidFill>
                  <a:srgbClr val="FFFFFF"/>
                </a:solidFill>
                <a:latin typeface="Times New Roman"/>
                <a:ea typeface="Times New Roman"/>
                <a:cs typeface="Times New Roman"/>
                <a:sym typeface="Times New Roman"/>
              </a:rPr>
              <a:t>3</a:t>
            </a:r>
            <a:endParaRPr/>
          </a:p>
          <a:p>
            <a:pPr indent="0" lvl="0" marL="0" rtl="0" algn="l">
              <a:lnSpc>
                <a:spcPct val="100000"/>
              </a:lnSpc>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2. Hydration.</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HC≡CH + 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O                     CH</a:t>
            </a:r>
            <a:r>
              <a:rPr b="0" baseline="-25000" i="0" lang="en-US" sz="2400" u="none">
                <a:solidFill>
                  <a:srgbClr val="FFFFFF"/>
                </a:solidFill>
                <a:latin typeface="Times New Roman"/>
                <a:ea typeface="Times New Roman"/>
                <a:cs typeface="Times New Roman"/>
                <a:sym typeface="Times New Roman"/>
              </a:rPr>
              <a:t>3</a:t>
            </a:r>
            <a:r>
              <a:rPr b="0" i="0" lang="en-US" sz="2400" u="none">
                <a:solidFill>
                  <a:srgbClr val="FFFFFF"/>
                </a:solidFill>
                <a:latin typeface="Times New Roman"/>
                <a:ea typeface="Times New Roman"/>
                <a:cs typeface="Times New Roman"/>
                <a:sym typeface="Times New Roman"/>
              </a:rPr>
              <a:t>CHO</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RC≡CH                     RC(OH)=CH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                       RCOCH</a:t>
            </a:r>
            <a:r>
              <a:rPr b="0" baseline="-25000" i="0" lang="en-US" sz="2400" u="none">
                <a:solidFill>
                  <a:srgbClr val="FFFFFF"/>
                </a:solidFill>
                <a:latin typeface="Times New Roman"/>
                <a:ea typeface="Times New Roman"/>
                <a:cs typeface="Times New Roman"/>
                <a:sym typeface="Times New Roman"/>
              </a:rPr>
              <a:t>3</a:t>
            </a:r>
            <a:endParaRPr/>
          </a:p>
          <a:p>
            <a:pPr indent="0" lvl="0" marL="0" rtl="0" algn="l">
              <a:lnSpc>
                <a:spcPct val="100000"/>
              </a:lnSpc>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3. Addition of HCN.</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HC≡CH + HCN                     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=CHCN</a:t>
            </a:r>
            <a:endParaRPr/>
          </a:p>
        </p:txBody>
      </p:sp>
      <p:sp>
        <p:nvSpPr>
          <p:cNvPr id="1441" name="Google Shape;1441;p185"/>
          <p:cNvSpPr txBox="1"/>
          <p:nvPr/>
        </p:nvSpPr>
        <p:spPr>
          <a:xfrm>
            <a:off x="815975" y="925512"/>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X</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 / CCl</a:t>
            </a:r>
            <a:r>
              <a:rPr b="0" baseline="-25000" i="0" lang="en-US" sz="1800" u="none">
                <a:solidFill>
                  <a:srgbClr val="FFFFFF"/>
                </a:solidFill>
                <a:latin typeface="Times New Roman"/>
                <a:ea typeface="Times New Roman"/>
                <a:cs typeface="Times New Roman"/>
                <a:sym typeface="Times New Roman"/>
              </a:rPr>
              <a:t>4</a:t>
            </a:r>
            <a:endParaRPr/>
          </a:p>
        </p:txBody>
      </p:sp>
      <p:sp>
        <p:nvSpPr>
          <p:cNvPr id="1442" name="Google Shape;1442;p185"/>
          <p:cNvSpPr/>
          <p:nvPr/>
        </p:nvSpPr>
        <p:spPr>
          <a:xfrm>
            <a:off x="2057400" y="12192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443" name="Google Shape;1443;p185"/>
          <p:cNvSpPr/>
          <p:nvPr/>
        </p:nvSpPr>
        <p:spPr>
          <a:xfrm>
            <a:off x="5105400" y="12192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444" name="Google Shape;1444;p185"/>
          <p:cNvSpPr txBox="1"/>
          <p:nvPr/>
        </p:nvSpPr>
        <p:spPr>
          <a:xfrm>
            <a:off x="3810000" y="957262"/>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X</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 / CCl</a:t>
            </a:r>
            <a:r>
              <a:rPr b="0" baseline="-25000" i="0" lang="en-US" sz="1800" u="none">
                <a:solidFill>
                  <a:srgbClr val="FFFFFF"/>
                </a:solidFill>
                <a:latin typeface="Times New Roman"/>
                <a:ea typeface="Times New Roman"/>
                <a:cs typeface="Times New Roman"/>
                <a:sym typeface="Times New Roman"/>
              </a:rPr>
              <a:t>4</a:t>
            </a:r>
            <a:endParaRPr/>
          </a:p>
        </p:txBody>
      </p:sp>
      <p:sp>
        <p:nvSpPr>
          <p:cNvPr id="1445" name="Google Shape;1445;p185"/>
          <p:cNvSpPr/>
          <p:nvPr/>
        </p:nvSpPr>
        <p:spPr>
          <a:xfrm>
            <a:off x="5181600" y="21336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446" name="Google Shape;1446;p185"/>
          <p:cNvSpPr/>
          <p:nvPr/>
        </p:nvSpPr>
        <p:spPr>
          <a:xfrm>
            <a:off x="2286000" y="21336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447" name="Google Shape;1447;p185"/>
          <p:cNvSpPr txBox="1"/>
          <p:nvPr/>
        </p:nvSpPr>
        <p:spPr>
          <a:xfrm>
            <a:off x="968375" y="1916112"/>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HX (g)</a:t>
            </a:r>
            <a:endParaRPr/>
          </a:p>
        </p:txBody>
      </p:sp>
      <p:sp>
        <p:nvSpPr>
          <p:cNvPr id="1448" name="Google Shape;1448;p185"/>
          <p:cNvSpPr txBox="1"/>
          <p:nvPr/>
        </p:nvSpPr>
        <p:spPr>
          <a:xfrm>
            <a:off x="3962400" y="19050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HX (g)</a:t>
            </a:r>
            <a:endParaRPr/>
          </a:p>
        </p:txBody>
      </p:sp>
      <p:sp>
        <p:nvSpPr>
          <p:cNvPr id="1449" name="Google Shape;1449;p185"/>
          <p:cNvSpPr txBox="1"/>
          <p:nvPr/>
        </p:nvSpPr>
        <p:spPr>
          <a:xfrm>
            <a:off x="2994025" y="3330575"/>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40% H</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SO</a:t>
            </a:r>
            <a:r>
              <a:rPr b="0" baseline="-25000" i="0" lang="en-US" sz="1800" u="none">
                <a:solidFill>
                  <a:srgbClr val="FFFFFF"/>
                </a:solidFill>
                <a:latin typeface="Times New Roman"/>
                <a:ea typeface="Times New Roman"/>
                <a:cs typeface="Times New Roman"/>
                <a:sym typeface="Times New Roman"/>
              </a:rPr>
              <a:t>4</a:t>
            </a:r>
            <a:endParaRPr/>
          </a:p>
        </p:txBody>
      </p:sp>
      <p:sp>
        <p:nvSpPr>
          <p:cNvPr id="1450" name="Google Shape;1450;p185"/>
          <p:cNvSpPr/>
          <p:nvPr/>
        </p:nvSpPr>
        <p:spPr>
          <a:xfrm>
            <a:off x="4267200" y="35814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451" name="Google Shape;1451;p185"/>
          <p:cNvSpPr/>
          <p:nvPr/>
        </p:nvSpPr>
        <p:spPr>
          <a:xfrm>
            <a:off x="2133600" y="40386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452" name="Google Shape;1452;p185"/>
          <p:cNvSpPr/>
          <p:nvPr/>
        </p:nvSpPr>
        <p:spPr>
          <a:xfrm>
            <a:off x="5562600" y="40386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453" name="Google Shape;1453;p185"/>
          <p:cNvSpPr txBox="1"/>
          <p:nvPr/>
        </p:nvSpPr>
        <p:spPr>
          <a:xfrm>
            <a:off x="2994025" y="36576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Hg</a:t>
            </a:r>
            <a:r>
              <a:rPr b="0" baseline="30000" i="0" lang="en-US" sz="1800" u="none">
                <a:solidFill>
                  <a:srgbClr val="FFFFFF"/>
                </a:solidFill>
                <a:latin typeface="Times New Roman"/>
                <a:ea typeface="Times New Roman"/>
                <a:cs typeface="Times New Roman"/>
                <a:sym typeface="Times New Roman"/>
              </a:rPr>
              <a:t>++</a:t>
            </a:r>
            <a:r>
              <a:rPr b="0" i="0" lang="en-US" sz="1800" u="none">
                <a:solidFill>
                  <a:srgbClr val="FFFFFF"/>
                </a:solidFill>
                <a:latin typeface="Times New Roman"/>
                <a:ea typeface="Times New Roman"/>
                <a:cs typeface="Times New Roman"/>
                <a:sym typeface="Times New Roman"/>
              </a:rPr>
              <a:t> / 190°C</a:t>
            </a:r>
            <a:endParaRPr/>
          </a:p>
        </p:txBody>
      </p:sp>
      <p:sp>
        <p:nvSpPr>
          <p:cNvPr id="1454" name="Google Shape;1454;p185"/>
          <p:cNvSpPr txBox="1"/>
          <p:nvPr/>
        </p:nvSpPr>
        <p:spPr>
          <a:xfrm>
            <a:off x="914400" y="38100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H</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O, H</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SO</a:t>
            </a:r>
            <a:r>
              <a:rPr b="0" baseline="-25000" i="0" lang="en-US" sz="1800" u="none">
                <a:solidFill>
                  <a:srgbClr val="FFFFFF"/>
                </a:solidFill>
                <a:latin typeface="Times New Roman"/>
                <a:ea typeface="Times New Roman"/>
                <a:cs typeface="Times New Roman"/>
                <a:sym typeface="Times New Roman"/>
              </a:rPr>
              <a:t>4</a:t>
            </a:r>
            <a:endParaRPr/>
          </a:p>
        </p:txBody>
      </p:sp>
      <p:sp>
        <p:nvSpPr>
          <p:cNvPr id="1455" name="Google Shape;1455;p185"/>
          <p:cNvSpPr txBox="1"/>
          <p:nvPr/>
        </p:nvSpPr>
        <p:spPr>
          <a:xfrm>
            <a:off x="990600" y="41148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Hg</a:t>
            </a:r>
            <a:r>
              <a:rPr b="0" baseline="30000" i="0" lang="en-US" sz="1800" u="none">
                <a:solidFill>
                  <a:srgbClr val="FFFFFF"/>
                </a:solidFill>
                <a:latin typeface="Times New Roman"/>
                <a:ea typeface="Times New Roman"/>
                <a:cs typeface="Times New Roman"/>
                <a:sym typeface="Times New Roman"/>
              </a:rPr>
              <a:t>++</a:t>
            </a:r>
            <a:endParaRPr/>
          </a:p>
        </p:txBody>
      </p:sp>
      <p:sp>
        <p:nvSpPr>
          <p:cNvPr id="1456" name="Google Shape;1456;p185"/>
          <p:cNvSpPr/>
          <p:nvPr/>
        </p:nvSpPr>
        <p:spPr>
          <a:xfrm>
            <a:off x="4114800" y="54864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457" name="Google Shape;1457;p185"/>
          <p:cNvSpPr txBox="1"/>
          <p:nvPr/>
        </p:nvSpPr>
        <p:spPr>
          <a:xfrm>
            <a:off x="2873375" y="51816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CuCl in HCl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cxnSp>
        <p:nvCxnSpPr>
          <p:cNvPr id="548" name="Google Shape;548;p87"/>
          <p:cNvCxnSpPr/>
          <p:nvPr/>
        </p:nvCxnSpPr>
        <p:spPr>
          <a:xfrm>
            <a:off x="8826500" y="6604000"/>
            <a:ext cx="190500" cy="1500"/>
          </a:xfrm>
          <a:prstGeom prst="straightConnector1">
            <a:avLst/>
          </a:prstGeom>
          <a:noFill/>
          <a:ln cap="flat" cmpd="sng" w="76200">
            <a:solidFill>
              <a:schemeClr val="lt2"/>
            </a:solidFill>
            <a:prstDash val="solid"/>
            <a:miter lim="800000"/>
            <a:headEnd len="med" w="med" type="none"/>
            <a:tailEnd len="med" w="med" type="triangle"/>
          </a:ln>
        </p:spPr>
      </p:cxnSp>
      <p:sp>
        <p:nvSpPr>
          <p:cNvPr id="549" name="Google Shape;549;p87"/>
          <p:cNvSpPr/>
          <p:nvPr/>
        </p:nvSpPr>
        <p:spPr>
          <a:xfrm>
            <a:off x="8661400" y="6413500"/>
            <a:ext cx="457200" cy="393600"/>
          </a:xfrm>
          <a:custGeom>
            <a:rect b="b" l="l" r="r" t="t"/>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550" name="Google Shape;550;p87"/>
          <p:cNvCxnSpPr/>
          <p:nvPr/>
        </p:nvCxnSpPr>
        <p:spPr>
          <a:xfrm rot="10800000">
            <a:off x="139700" y="6604000"/>
            <a:ext cx="190500" cy="0"/>
          </a:xfrm>
          <a:prstGeom prst="straightConnector1">
            <a:avLst/>
          </a:prstGeom>
          <a:noFill/>
          <a:ln cap="flat" cmpd="sng" w="76200">
            <a:solidFill>
              <a:schemeClr val="lt2"/>
            </a:solidFill>
            <a:prstDash val="solid"/>
            <a:miter lim="800000"/>
            <a:headEnd len="med" w="med" type="none"/>
            <a:tailEnd len="med" w="med" type="triangle"/>
          </a:ln>
        </p:spPr>
      </p:cxnSp>
      <p:sp>
        <p:nvSpPr>
          <p:cNvPr id="551" name="Google Shape;551;p87"/>
          <p:cNvSpPr/>
          <p:nvPr/>
        </p:nvSpPr>
        <p:spPr>
          <a:xfrm>
            <a:off x="139700" y="6413500"/>
            <a:ext cx="342900" cy="393600"/>
          </a:xfrm>
          <a:custGeom>
            <a:rect b="b" l="l" r="r" t="t"/>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52" name="Google Shape;552;p87"/>
          <p:cNvSpPr/>
          <p:nvPr/>
        </p:nvSpPr>
        <p:spPr>
          <a:xfrm>
            <a:off x="4064000" y="6451600"/>
            <a:ext cx="1003200" cy="279300"/>
          </a:xfrm>
          <a:custGeom>
            <a:rect b="b" l="l" r="r" t="t"/>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53" name="Google Shape;553;p87"/>
          <p:cNvSpPr txBox="1"/>
          <p:nvPr/>
        </p:nvSpPr>
        <p:spPr>
          <a:xfrm>
            <a:off x="1065212" y="684212"/>
            <a:ext cx="7051800" cy="338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600"/>
              <a:buFont typeface="Arial"/>
              <a:buNone/>
            </a:pPr>
            <a:r>
              <a:rPr b="1" i="0" lang="en-US" sz="1600" u="none">
                <a:solidFill>
                  <a:srgbClr val="CC0000"/>
                </a:solidFill>
                <a:latin typeface="Arial"/>
                <a:ea typeface="Arial"/>
                <a:cs typeface="Arial"/>
                <a:sym typeface="Arial"/>
              </a:rPr>
              <a:t>Calculate the enthalpy change for the hydrogenation of ethene</a:t>
            </a:r>
            <a:endParaRPr/>
          </a:p>
        </p:txBody>
      </p:sp>
      <p:sp>
        <p:nvSpPr>
          <p:cNvPr id="554" name="Google Shape;554;p87"/>
          <p:cNvSpPr txBox="1"/>
          <p:nvPr/>
        </p:nvSpPr>
        <p:spPr>
          <a:xfrm>
            <a:off x="1447800" y="182562"/>
            <a:ext cx="6248400" cy="42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66"/>
              </a:buClr>
              <a:buSzPts val="2200"/>
              <a:buFont typeface="Arial"/>
              <a:buNone/>
            </a:pPr>
            <a:r>
              <a:rPr b="1" i="0" lang="en-US" sz="2200" u="none">
                <a:solidFill>
                  <a:srgbClr val="000066"/>
                </a:solidFill>
                <a:effectLst>
                  <a:outerShdw blurRad="38100" algn="tl" dir="2700000" dist="38100">
                    <a:srgbClr val="C0C0C0"/>
                  </a:outerShdw>
                </a:effectLst>
                <a:latin typeface="Arial"/>
                <a:ea typeface="Arial"/>
                <a:cs typeface="Arial"/>
                <a:sym typeface="Arial"/>
              </a:rPr>
              <a:t>Enthalpy of reaction from bond enthalpies</a:t>
            </a:r>
            <a:endParaRPr/>
          </a:p>
        </p:txBody>
      </p:sp>
      <p:sp>
        <p:nvSpPr>
          <p:cNvPr id="555" name="Google Shape;555;p87"/>
          <p:cNvSpPr txBox="1"/>
          <p:nvPr/>
        </p:nvSpPr>
        <p:spPr>
          <a:xfrm>
            <a:off x="800100" y="3455987"/>
            <a:ext cx="7715400" cy="1511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1600"/>
              <a:buFont typeface="Noto Sans Symbols"/>
              <a:buNone/>
            </a:pPr>
            <a:r>
              <a:rPr b="1" i="0" lang="en-US" sz="1600" u="none">
                <a:solidFill>
                  <a:srgbClr val="CC0000"/>
                </a:solidFill>
                <a:latin typeface="Noto Sans Symbols"/>
                <a:ea typeface="Noto Sans Symbols"/>
                <a:cs typeface="Noto Sans Symbols"/>
                <a:sym typeface="Noto Sans Symbols"/>
              </a:rPr>
              <a:t>ΔΗ</a:t>
            </a:r>
            <a:r>
              <a:rPr b="1" baseline="-25000" i="0" lang="en-US" sz="1600" u="none">
                <a:solidFill>
                  <a:srgbClr val="CC0000"/>
                </a:solidFill>
                <a:latin typeface="Arial"/>
                <a:ea typeface="Arial"/>
                <a:cs typeface="Arial"/>
                <a:sym typeface="Arial"/>
              </a:rPr>
              <a:t>2</a:t>
            </a:r>
            <a:r>
              <a:rPr b="1" i="0" lang="en-US" sz="1600" u="none">
                <a:solidFill>
                  <a:srgbClr val="000000"/>
                </a:solidFill>
                <a:latin typeface="Arial"/>
                <a:ea typeface="Arial"/>
                <a:cs typeface="Arial"/>
                <a:sym typeface="Arial"/>
              </a:rPr>
              <a:t>	1  x  C=C bond     @   611		=    611 kJ</a:t>
            </a:r>
            <a:endParaRPr/>
          </a:p>
          <a:p>
            <a:pPr indent="0" lvl="0" marL="0" marR="0" rtl="0" algn="l">
              <a:lnSpc>
                <a:spcPct val="100000"/>
              </a:lnSpc>
              <a:spcBef>
                <a:spcPts val="0"/>
              </a:spcBef>
              <a:spcAft>
                <a:spcPts val="0"/>
              </a:spcAft>
              <a:buClr>
                <a:srgbClr val="000000"/>
              </a:buClr>
              <a:buSzPts val="1600"/>
              <a:buFont typeface="Arial"/>
              <a:buNone/>
            </a:pPr>
            <a:r>
              <a:rPr b="1" i="0" lang="en-US" sz="1600" u="none">
                <a:solidFill>
                  <a:srgbClr val="000000"/>
                </a:solidFill>
                <a:latin typeface="Arial"/>
                <a:ea typeface="Arial"/>
                <a:cs typeface="Arial"/>
                <a:sym typeface="Arial"/>
              </a:rPr>
              <a:t>	4  x  C-H bonds    @   413		=  1652 kJ</a:t>
            </a:r>
            <a:endParaRPr/>
          </a:p>
          <a:p>
            <a:pPr indent="0" lvl="0" marL="0" marR="0" rtl="0" algn="l">
              <a:lnSpc>
                <a:spcPct val="100000"/>
              </a:lnSpc>
              <a:spcBef>
                <a:spcPts val="0"/>
              </a:spcBef>
              <a:spcAft>
                <a:spcPts val="0"/>
              </a:spcAft>
              <a:buClr>
                <a:srgbClr val="000000"/>
              </a:buClr>
              <a:buSzPts val="1600"/>
              <a:buFont typeface="Arial"/>
              <a:buNone/>
            </a:pPr>
            <a:r>
              <a:rPr b="1" i="0" lang="en-US" sz="1600" u="none">
                <a:solidFill>
                  <a:srgbClr val="000000"/>
                </a:solidFill>
                <a:latin typeface="Arial"/>
                <a:ea typeface="Arial"/>
                <a:cs typeface="Arial"/>
                <a:sym typeface="Arial"/>
              </a:rPr>
              <a:t>	1  x  H-H bond      @   436		=    436 kJ</a:t>
            </a:r>
            <a:endParaRPr/>
          </a:p>
          <a:p>
            <a:pPr indent="0" lvl="0" marL="0" marR="0" rtl="0" algn="l">
              <a:lnSpc>
                <a:spcPct val="100000"/>
              </a:lnSpc>
              <a:spcBef>
                <a:spcPts val="640"/>
              </a:spcBef>
              <a:spcAft>
                <a:spcPts val="0"/>
              </a:spcAft>
              <a:buClr>
                <a:srgbClr val="C0504D"/>
              </a:buClr>
              <a:buSzPts val="1600"/>
              <a:buFont typeface="Arial"/>
              <a:buNone/>
            </a:pPr>
            <a:r>
              <a:rPr b="1" i="0" lang="en-US" sz="1600" u="none">
                <a:solidFill>
                  <a:srgbClr val="C0504D"/>
                </a:solidFill>
                <a:latin typeface="Arial"/>
                <a:ea typeface="Arial"/>
                <a:cs typeface="Arial"/>
                <a:sym typeface="Arial"/>
              </a:rPr>
              <a:t>Total energy to break bonds of reactants	=  2699 kJ</a:t>
            </a:r>
            <a:endParaRPr/>
          </a:p>
          <a:p>
            <a:pPr indent="0" lvl="0" marL="0" marR="0" rtl="0" algn="l">
              <a:lnSpc>
                <a:spcPct val="100000"/>
              </a:lnSpc>
              <a:spcBef>
                <a:spcPts val="0"/>
              </a:spcBef>
              <a:spcAft>
                <a:spcPts val="0"/>
              </a:spcAft>
              <a:buNone/>
            </a:pPr>
            <a:r>
              <a:t/>
            </a:r>
            <a:endParaRPr b="1" i="0" sz="1600" u="none">
              <a:solidFill>
                <a:srgbClr val="C0504D"/>
              </a:solidFill>
              <a:latin typeface="Arial"/>
              <a:ea typeface="Arial"/>
              <a:cs typeface="Arial"/>
              <a:sym typeface="Arial"/>
            </a:endParaRPr>
          </a:p>
        </p:txBody>
      </p:sp>
      <p:pic>
        <p:nvPicPr>
          <p:cNvPr descr="hesscalc1g" id="556" name="Google Shape;556;p87"/>
          <p:cNvPicPr preferRelativeResize="0"/>
          <p:nvPr/>
        </p:nvPicPr>
        <p:blipFill rotWithShape="1">
          <a:blip r:embed="rId3">
            <a:alphaModFix/>
          </a:blip>
          <a:srcRect b="0" l="0" r="0" t="0"/>
          <a:stretch/>
        </p:blipFill>
        <p:spPr>
          <a:xfrm>
            <a:off x="2541587" y="1230312"/>
            <a:ext cx="4144962" cy="18478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1" name="Shape 1461"/>
        <p:cNvGrpSpPr/>
        <p:nvPr/>
      </p:nvGrpSpPr>
      <p:grpSpPr>
        <a:xfrm>
          <a:off x="0" y="0"/>
          <a:ext cx="0" cy="0"/>
          <a:chOff x="0" y="0"/>
          <a:chExt cx="0" cy="0"/>
        </a:xfrm>
      </p:grpSpPr>
      <p:sp>
        <p:nvSpPr>
          <p:cNvPr id="1462" name="Google Shape;1462;p186"/>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4. Reaction with metals.</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RC≡CH + NaNH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 → RC≡C</a:t>
            </a:r>
            <a:r>
              <a:rPr b="0" baseline="30000" i="0" lang="en-US" sz="2400" u="none">
                <a:solidFill>
                  <a:srgbClr val="FFFFFF"/>
                </a:solidFill>
                <a:latin typeface="Times New Roman"/>
                <a:ea typeface="Times New Roman"/>
                <a:cs typeface="Times New Roman"/>
                <a:sym typeface="Times New Roman"/>
              </a:rPr>
              <a:t>-</a:t>
            </a:r>
            <a:r>
              <a:rPr b="0" i="0" lang="en-US" sz="2400" u="none">
                <a:solidFill>
                  <a:srgbClr val="FFFFFF"/>
                </a:solidFill>
                <a:latin typeface="Times New Roman"/>
                <a:ea typeface="Times New Roman"/>
                <a:cs typeface="Times New Roman"/>
                <a:sym typeface="Times New Roman"/>
              </a:rPr>
              <a:t>Na</a:t>
            </a:r>
            <a:r>
              <a:rPr b="0" baseline="30000" i="0" lang="en-US" sz="2400" u="none">
                <a:solidFill>
                  <a:srgbClr val="FFFFFF"/>
                </a:solidFill>
                <a:latin typeface="Times New Roman"/>
                <a:ea typeface="Times New Roman"/>
                <a:cs typeface="Times New Roman"/>
                <a:sym typeface="Times New Roman"/>
              </a:rPr>
              <a:t>+</a:t>
            </a:r>
            <a:r>
              <a:rPr b="0" i="0" lang="en-US" sz="2400" u="none">
                <a:solidFill>
                  <a:srgbClr val="FFFFFF"/>
                </a:solidFill>
                <a:latin typeface="Times New Roman"/>
                <a:ea typeface="Times New Roman"/>
                <a:cs typeface="Times New Roman"/>
                <a:sym typeface="Times New Roman"/>
              </a:rPr>
              <a:t> + NH</a:t>
            </a:r>
            <a:r>
              <a:rPr b="0" baseline="-25000" i="0" lang="en-US" sz="2400" u="none">
                <a:solidFill>
                  <a:srgbClr val="FFFFFF"/>
                </a:solidFill>
                <a:latin typeface="Times New Roman"/>
                <a:ea typeface="Times New Roman"/>
                <a:cs typeface="Times New Roman"/>
                <a:sym typeface="Times New Roman"/>
              </a:rPr>
              <a:t>3</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RC≡C</a:t>
            </a:r>
            <a:r>
              <a:rPr b="0" baseline="30000" i="0" lang="en-US" sz="2400" u="none">
                <a:solidFill>
                  <a:srgbClr val="FFFFFF"/>
                </a:solidFill>
                <a:latin typeface="Times New Roman"/>
                <a:ea typeface="Times New Roman"/>
                <a:cs typeface="Times New Roman"/>
                <a:sym typeface="Times New Roman"/>
              </a:rPr>
              <a:t>-</a:t>
            </a:r>
            <a:r>
              <a:rPr b="0" i="0" lang="en-US" sz="2400" u="none">
                <a:solidFill>
                  <a:srgbClr val="FFFFFF"/>
                </a:solidFill>
                <a:latin typeface="Times New Roman"/>
                <a:ea typeface="Times New Roman"/>
                <a:cs typeface="Times New Roman"/>
                <a:sym typeface="Times New Roman"/>
              </a:rPr>
              <a:t>Na</a:t>
            </a:r>
            <a:r>
              <a:rPr b="0" baseline="30000" i="0" lang="en-US" sz="2400" u="none">
                <a:solidFill>
                  <a:srgbClr val="FFFFFF"/>
                </a:solidFill>
                <a:latin typeface="Times New Roman"/>
                <a:ea typeface="Times New Roman"/>
                <a:cs typeface="Times New Roman"/>
                <a:sym typeface="Times New Roman"/>
              </a:rPr>
              <a:t>+</a:t>
            </a:r>
            <a:r>
              <a:rPr b="0" i="0" lang="en-US" sz="2400" u="none">
                <a:solidFill>
                  <a:srgbClr val="FFFFFF"/>
                </a:solidFill>
                <a:latin typeface="Times New Roman"/>
                <a:ea typeface="Times New Roman"/>
                <a:cs typeface="Times New Roman"/>
                <a:sym typeface="Times New Roman"/>
              </a:rPr>
              <a:t> + R’Br → RC≡CR’ + NaBr</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RC≡CH + AgNO</a:t>
            </a:r>
            <a:r>
              <a:rPr b="0" baseline="-25000" i="0" lang="en-US" sz="2400" u="none">
                <a:solidFill>
                  <a:srgbClr val="FFFFFF"/>
                </a:solidFill>
                <a:latin typeface="Times New Roman"/>
                <a:ea typeface="Times New Roman"/>
                <a:cs typeface="Times New Roman"/>
                <a:sym typeface="Times New Roman"/>
              </a:rPr>
              <a:t>3</a:t>
            </a:r>
            <a:r>
              <a:rPr b="0" i="0" lang="en-US" sz="2400" u="none">
                <a:solidFill>
                  <a:srgbClr val="FFFFFF"/>
                </a:solidFill>
                <a:latin typeface="Times New Roman"/>
                <a:ea typeface="Times New Roman"/>
                <a:cs typeface="Times New Roman"/>
                <a:sym typeface="Times New Roman"/>
              </a:rPr>
              <a:t> + NH</a:t>
            </a:r>
            <a:r>
              <a:rPr b="0" baseline="-25000" i="0" lang="en-US" sz="2400" u="none">
                <a:solidFill>
                  <a:srgbClr val="FFFFFF"/>
                </a:solidFill>
                <a:latin typeface="Times New Roman"/>
                <a:ea typeface="Times New Roman"/>
                <a:cs typeface="Times New Roman"/>
                <a:sym typeface="Times New Roman"/>
              </a:rPr>
              <a:t>4</a:t>
            </a:r>
            <a:r>
              <a:rPr b="0" i="0" lang="en-US" sz="2400" u="none">
                <a:solidFill>
                  <a:srgbClr val="FFFFFF"/>
                </a:solidFill>
                <a:latin typeface="Times New Roman"/>
                <a:ea typeface="Times New Roman"/>
                <a:cs typeface="Times New Roman"/>
                <a:sym typeface="Times New Roman"/>
              </a:rPr>
              <a:t>OH → RC≡CAg + 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O + NH</a:t>
            </a:r>
            <a:r>
              <a:rPr b="0" baseline="-25000" i="0" lang="en-US" sz="2400" u="none">
                <a:solidFill>
                  <a:srgbClr val="FFFFFF"/>
                </a:solidFill>
                <a:latin typeface="Times New Roman"/>
                <a:ea typeface="Times New Roman"/>
                <a:cs typeface="Times New Roman"/>
                <a:sym typeface="Times New Roman"/>
              </a:rPr>
              <a:t>4</a:t>
            </a:r>
            <a:r>
              <a:rPr b="0" i="0" lang="en-US" sz="2400" u="none">
                <a:solidFill>
                  <a:srgbClr val="FFFFFF"/>
                </a:solidFill>
                <a:latin typeface="Times New Roman"/>
                <a:ea typeface="Times New Roman"/>
                <a:cs typeface="Times New Roman"/>
                <a:sym typeface="Times New Roman"/>
              </a:rPr>
              <a:t>NO</a:t>
            </a:r>
            <a:r>
              <a:rPr b="0" baseline="-25000" i="0" lang="en-US" sz="2400" u="none">
                <a:solidFill>
                  <a:srgbClr val="FFFFFF"/>
                </a:solidFill>
                <a:latin typeface="Times New Roman"/>
                <a:ea typeface="Times New Roman"/>
                <a:cs typeface="Times New Roman"/>
                <a:sym typeface="Times New Roman"/>
              </a:rPr>
              <a:t>3</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2RC≡CH + Cu</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Cl</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 + 2NH</a:t>
            </a:r>
            <a:r>
              <a:rPr b="0" baseline="-25000" i="0" lang="en-US" sz="2400" u="none">
                <a:solidFill>
                  <a:srgbClr val="FFFFFF"/>
                </a:solidFill>
                <a:latin typeface="Times New Roman"/>
                <a:ea typeface="Times New Roman"/>
                <a:cs typeface="Times New Roman"/>
                <a:sym typeface="Times New Roman"/>
              </a:rPr>
              <a:t>4</a:t>
            </a:r>
            <a:r>
              <a:rPr b="0" i="0" lang="en-US" sz="2400" u="none">
                <a:solidFill>
                  <a:srgbClr val="FFFFFF"/>
                </a:solidFill>
                <a:latin typeface="Times New Roman"/>
                <a:ea typeface="Times New Roman"/>
                <a:cs typeface="Times New Roman"/>
                <a:sym typeface="Times New Roman"/>
              </a:rPr>
              <a:t>OH → 2RC≡CCu + 2H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O + 2NH</a:t>
            </a:r>
            <a:r>
              <a:rPr b="0" baseline="-25000" i="0" lang="en-US" sz="2400" u="none">
                <a:solidFill>
                  <a:srgbClr val="FFFFFF"/>
                </a:solidFill>
                <a:latin typeface="Times New Roman"/>
                <a:ea typeface="Times New Roman"/>
                <a:cs typeface="Times New Roman"/>
                <a:sym typeface="Times New Roman"/>
              </a:rPr>
              <a:t>4</a:t>
            </a:r>
            <a:r>
              <a:rPr b="0" i="0" lang="en-US" sz="2400" u="none">
                <a:solidFill>
                  <a:srgbClr val="FFFFFF"/>
                </a:solidFill>
                <a:latin typeface="Times New Roman"/>
                <a:ea typeface="Times New Roman"/>
                <a:cs typeface="Times New Roman"/>
                <a:sym typeface="Times New Roman"/>
              </a:rPr>
              <a:t>Cl</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RC≡CH + CH</a:t>
            </a:r>
            <a:r>
              <a:rPr b="0" baseline="-25000" i="0" lang="en-US" sz="2400" u="none">
                <a:solidFill>
                  <a:srgbClr val="FFFFFF"/>
                </a:solidFill>
                <a:latin typeface="Times New Roman"/>
                <a:ea typeface="Times New Roman"/>
                <a:cs typeface="Times New Roman"/>
                <a:sym typeface="Times New Roman"/>
              </a:rPr>
              <a:t>3</a:t>
            </a:r>
            <a:r>
              <a:rPr b="0" i="0" lang="en-US" sz="2400" u="none">
                <a:solidFill>
                  <a:srgbClr val="FFFFFF"/>
                </a:solidFill>
                <a:latin typeface="Times New Roman"/>
                <a:ea typeface="Times New Roman"/>
                <a:cs typeface="Times New Roman"/>
                <a:sym typeface="Times New Roman"/>
              </a:rPr>
              <a:t>MgBr → RC≡CMgBr + CH</a:t>
            </a:r>
            <a:r>
              <a:rPr b="0" baseline="-25000" i="0" lang="en-US" sz="2400" u="none">
                <a:solidFill>
                  <a:srgbClr val="FFFFFF"/>
                </a:solidFill>
                <a:latin typeface="Times New Roman"/>
                <a:ea typeface="Times New Roman"/>
                <a:cs typeface="Times New Roman"/>
                <a:sym typeface="Times New Roman"/>
              </a:rPr>
              <a:t>4</a:t>
            </a:r>
            <a:endParaRPr/>
          </a:p>
          <a:p>
            <a:pPr indent="0" lvl="0" marL="0" rtl="0" algn="ctr">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5. Ozonization.</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RC≡CH                         RCOOH + CO</a:t>
            </a:r>
            <a:r>
              <a:rPr b="0" baseline="-25000" i="0" lang="en-US" sz="2400" u="none">
                <a:solidFill>
                  <a:srgbClr val="FFFFFF"/>
                </a:solidFill>
                <a:latin typeface="Times New Roman"/>
                <a:ea typeface="Times New Roman"/>
                <a:cs typeface="Times New Roman"/>
                <a:sym typeface="Times New Roman"/>
              </a:rPr>
              <a:t>2</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RC≡CR’                  RCOOH + R’COOH</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RC≡CR’                                                RCOCOR’</a:t>
            </a:r>
            <a:endParaRPr/>
          </a:p>
          <a:p>
            <a:pPr indent="0" lvl="0" marL="0" rtl="0" algn="ctr">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6. Oxidation.</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RC≡CH + 4[O]                           RCOOH + CO</a:t>
            </a:r>
            <a:r>
              <a:rPr b="0" baseline="-25000" i="0" lang="en-US" sz="2400" u="none">
                <a:solidFill>
                  <a:srgbClr val="FFFFFF"/>
                </a:solidFill>
                <a:latin typeface="Times New Roman"/>
                <a:ea typeface="Times New Roman"/>
                <a:cs typeface="Times New Roman"/>
                <a:sym typeface="Times New Roman"/>
              </a:rPr>
              <a:t>2</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RC≡CR’ + 4[O]                          RCOOH + R’COOH</a:t>
            </a:r>
            <a:endParaRPr/>
          </a:p>
          <a:p>
            <a:pPr indent="0" lvl="0" marL="0" rtl="0" algn="ctr">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ctr">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ctr">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ctr">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p:txBody>
      </p:sp>
      <p:sp>
        <p:nvSpPr>
          <p:cNvPr id="1463" name="Google Shape;1463;p186"/>
          <p:cNvSpPr/>
          <p:nvPr/>
        </p:nvSpPr>
        <p:spPr>
          <a:xfrm>
            <a:off x="3276600" y="38100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464" name="Google Shape;1464;p186"/>
          <p:cNvSpPr txBox="1"/>
          <p:nvPr/>
        </p:nvSpPr>
        <p:spPr>
          <a:xfrm>
            <a:off x="2057400" y="35052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O</a:t>
            </a:r>
            <a:r>
              <a:rPr b="0" baseline="-25000" i="0" lang="en-US" sz="1800" u="none">
                <a:solidFill>
                  <a:srgbClr val="FFFFFF"/>
                </a:solidFill>
                <a:latin typeface="Times New Roman"/>
                <a:ea typeface="Times New Roman"/>
                <a:cs typeface="Times New Roman"/>
                <a:sym typeface="Times New Roman"/>
              </a:rPr>
              <a:t>3</a:t>
            </a:r>
            <a:r>
              <a:rPr b="0" i="0" lang="en-US" sz="1800" u="none">
                <a:solidFill>
                  <a:srgbClr val="FFFFFF"/>
                </a:solidFill>
                <a:latin typeface="Times New Roman"/>
                <a:ea typeface="Times New Roman"/>
                <a:cs typeface="Times New Roman"/>
                <a:sym typeface="Times New Roman"/>
              </a:rPr>
              <a:t> / H</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O</a:t>
            </a:r>
            <a:endParaRPr/>
          </a:p>
        </p:txBody>
      </p:sp>
      <p:sp>
        <p:nvSpPr>
          <p:cNvPr id="1465" name="Google Shape;1465;p186"/>
          <p:cNvSpPr txBox="1"/>
          <p:nvPr/>
        </p:nvSpPr>
        <p:spPr>
          <a:xfrm>
            <a:off x="1905000" y="39624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O</a:t>
            </a:r>
            <a:r>
              <a:rPr b="0" baseline="-25000" i="0" lang="en-US" sz="1800" u="none">
                <a:solidFill>
                  <a:srgbClr val="FFFFFF"/>
                </a:solidFill>
                <a:latin typeface="Times New Roman"/>
                <a:ea typeface="Times New Roman"/>
                <a:cs typeface="Times New Roman"/>
                <a:sym typeface="Times New Roman"/>
              </a:rPr>
              <a:t>3</a:t>
            </a:r>
            <a:r>
              <a:rPr b="0" i="0" lang="en-US" sz="1800" u="none">
                <a:solidFill>
                  <a:srgbClr val="FFFFFF"/>
                </a:solidFill>
                <a:latin typeface="Times New Roman"/>
                <a:ea typeface="Times New Roman"/>
                <a:cs typeface="Times New Roman"/>
                <a:sym typeface="Times New Roman"/>
              </a:rPr>
              <a:t> / H</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O</a:t>
            </a:r>
            <a:endParaRPr/>
          </a:p>
        </p:txBody>
      </p:sp>
      <p:sp>
        <p:nvSpPr>
          <p:cNvPr id="1466" name="Google Shape;1466;p186"/>
          <p:cNvSpPr/>
          <p:nvPr/>
        </p:nvSpPr>
        <p:spPr>
          <a:xfrm>
            <a:off x="3124200" y="42672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467" name="Google Shape;1467;p186"/>
          <p:cNvSpPr/>
          <p:nvPr/>
        </p:nvSpPr>
        <p:spPr>
          <a:xfrm>
            <a:off x="2895600" y="4724400"/>
            <a:ext cx="2971800" cy="65100"/>
          </a:xfrm>
          <a:prstGeom prst="rightArrow">
            <a:avLst>
              <a:gd fmla="val 21363" name="adj1"/>
              <a:gd fmla="val 50000" name="adj2"/>
            </a:avLst>
          </a:prstGeom>
          <a:solidFill>
            <a:srgbClr val="8EB4E3"/>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468" name="Google Shape;1468;p186"/>
          <p:cNvSpPr txBox="1"/>
          <p:nvPr/>
        </p:nvSpPr>
        <p:spPr>
          <a:xfrm>
            <a:off x="2438400" y="44196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O</a:t>
            </a:r>
            <a:r>
              <a:rPr b="0" baseline="-25000" i="0" lang="en-US" sz="1800" u="none">
                <a:solidFill>
                  <a:srgbClr val="FFFFFF"/>
                </a:solidFill>
                <a:latin typeface="Times New Roman"/>
                <a:ea typeface="Times New Roman"/>
                <a:cs typeface="Times New Roman"/>
                <a:sym typeface="Times New Roman"/>
              </a:rPr>
              <a:t>3</a:t>
            </a:r>
            <a:r>
              <a:rPr b="0" i="0" lang="en-US" sz="1800" u="none">
                <a:solidFill>
                  <a:srgbClr val="FFFFFF"/>
                </a:solidFill>
                <a:latin typeface="Times New Roman"/>
                <a:ea typeface="Times New Roman"/>
                <a:cs typeface="Times New Roman"/>
                <a:sym typeface="Times New Roman"/>
              </a:rPr>
              <a:t> / Neutral KMnO</a:t>
            </a:r>
            <a:r>
              <a:rPr b="0" baseline="-25000" i="0" lang="en-US" sz="1800" u="none">
                <a:solidFill>
                  <a:srgbClr val="FFFFFF"/>
                </a:solidFill>
                <a:latin typeface="Times New Roman"/>
                <a:ea typeface="Times New Roman"/>
                <a:cs typeface="Times New Roman"/>
                <a:sym typeface="Times New Roman"/>
              </a:rPr>
              <a:t>4</a:t>
            </a:r>
            <a:endParaRPr/>
          </a:p>
        </p:txBody>
      </p:sp>
      <p:sp>
        <p:nvSpPr>
          <p:cNvPr id="1469" name="Google Shape;1469;p186"/>
          <p:cNvSpPr txBox="1"/>
          <p:nvPr/>
        </p:nvSpPr>
        <p:spPr>
          <a:xfrm>
            <a:off x="2667000" y="57912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Alkaline KMnO</a:t>
            </a:r>
            <a:r>
              <a:rPr b="0" baseline="-25000" i="0" lang="en-US" sz="1800" u="none">
                <a:solidFill>
                  <a:srgbClr val="FFFFFF"/>
                </a:solidFill>
                <a:latin typeface="Times New Roman"/>
                <a:ea typeface="Times New Roman"/>
                <a:cs typeface="Times New Roman"/>
                <a:sym typeface="Times New Roman"/>
              </a:rPr>
              <a:t>4</a:t>
            </a:r>
            <a:endParaRPr/>
          </a:p>
        </p:txBody>
      </p:sp>
      <p:sp>
        <p:nvSpPr>
          <p:cNvPr id="1470" name="Google Shape;1470;p186"/>
          <p:cNvSpPr/>
          <p:nvPr/>
        </p:nvSpPr>
        <p:spPr>
          <a:xfrm>
            <a:off x="3962400" y="60960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471" name="Google Shape;1471;p186"/>
          <p:cNvSpPr txBox="1"/>
          <p:nvPr/>
        </p:nvSpPr>
        <p:spPr>
          <a:xfrm>
            <a:off x="2362200" y="62484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Alkaline KMnO</a:t>
            </a:r>
            <a:r>
              <a:rPr b="0" baseline="-25000" i="0" lang="en-US" sz="1800" u="none">
                <a:solidFill>
                  <a:srgbClr val="FFFFFF"/>
                </a:solidFill>
                <a:latin typeface="Times New Roman"/>
                <a:ea typeface="Times New Roman"/>
                <a:cs typeface="Times New Roman"/>
                <a:sym typeface="Times New Roman"/>
              </a:rPr>
              <a:t>4</a:t>
            </a:r>
            <a:endParaRPr/>
          </a:p>
        </p:txBody>
      </p:sp>
      <p:sp>
        <p:nvSpPr>
          <p:cNvPr id="1472" name="Google Shape;1472;p186"/>
          <p:cNvSpPr/>
          <p:nvPr/>
        </p:nvSpPr>
        <p:spPr>
          <a:xfrm>
            <a:off x="3657600" y="6564312"/>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6" name="Shape 1476"/>
        <p:cNvGrpSpPr/>
        <p:nvPr/>
      </p:nvGrpSpPr>
      <p:grpSpPr>
        <a:xfrm>
          <a:off x="0" y="0"/>
          <a:ext cx="0" cy="0"/>
          <a:chOff x="0" y="0"/>
          <a:chExt cx="0" cy="0"/>
        </a:xfrm>
      </p:grpSpPr>
      <p:sp>
        <p:nvSpPr>
          <p:cNvPr id="1477" name="Google Shape;1477;p187"/>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None/>
            </a:pPr>
            <a:r>
              <a:t/>
            </a:r>
            <a:endParaRPr b="0" i="0" sz="3200" u="none">
              <a:solidFill>
                <a:srgbClr val="FFFFFF"/>
              </a:solidFill>
              <a:latin typeface="Calibri"/>
              <a:ea typeface="Calibri"/>
              <a:cs typeface="Calibri"/>
              <a:sym typeface="Calibri"/>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7. Isomerization.</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RCH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C≡CH                        RCH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C≡CCH</a:t>
            </a:r>
            <a:r>
              <a:rPr b="0" baseline="-25000" i="0" lang="en-US" sz="2400" u="none">
                <a:solidFill>
                  <a:srgbClr val="FFFFFF"/>
                </a:solidFill>
                <a:latin typeface="Times New Roman"/>
                <a:ea typeface="Times New Roman"/>
                <a:cs typeface="Times New Roman"/>
                <a:sym typeface="Times New Roman"/>
              </a:rPr>
              <a:t>3</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RCH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C≡CCH</a:t>
            </a:r>
            <a:r>
              <a:rPr b="0" baseline="-25000" i="0" lang="en-US" sz="2400" u="none">
                <a:solidFill>
                  <a:srgbClr val="FFFFFF"/>
                </a:solidFill>
                <a:latin typeface="Times New Roman"/>
                <a:ea typeface="Times New Roman"/>
                <a:cs typeface="Times New Roman"/>
                <a:sym typeface="Times New Roman"/>
              </a:rPr>
              <a:t>3</a:t>
            </a:r>
            <a:r>
              <a:rPr b="0" i="0" lang="en-US" sz="2400" u="none">
                <a:solidFill>
                  <a:srgbClr val="FFFFFF"/>
                </a:solidFill>
                <a:latin typeface="Times New Roman"/>
                <a:ea typeface="Times New Roman"/>
                <a:cs typeface="Times New Roman"/>
                <a:sym typeface="Times New Roman"/>
              </a:rPr>
              <a:t>                  RCH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C≡C</a:t>
            </a:r>
            <a:r>
              <a:rPr b="0" baseline="30000" i="0" lang="en-US" sz="2400" u="none">
                <a:solidFill>
                  <a:srgbClr val="FFFFFF"/>
                </a:solidFill>
                <a:latin typeface="Times New Roman"/>
                <a:ea typeface="Times New Roman"/>
                <a:cs typeface="Times New Roman"/>
                <a:sym typeface="Times New Roman"/>
              </a:rPr>
              <a:t>-</a:t>
            </a:r>
            <a:r>
              <a:rPr b="0" i="0" lang="en-US" sz="2400" u="none">
                <a:solidFill>
                  <a:srgbClr val="FFFFFF"/>
                </a:solidFill>
                <a:latin typeface="Times New Roman"/>
                <a:ea typeface="Times New Roman"/>
                <a:cs typeface="Times New Roman"/>
                <a:sym typeface="Times New Roman"/>
              </a:rPr>
              <a:t>Na</a:t>
            </a:r>
            <a:r>
              <a:rPr b="0" baseline="30000" i="0" lang="en-US" sz="2400" u="none">
                <a:solidFill>
                  <a:srgbClr val="FFFFFF"/>
                </a:solidFill>
                <a:latin typeface="Times New Roman"/>
                <a:ea typeface="Times New Roman"/>
                <a:cs typeface="Times New Roman"/>
                <a:sym typeface="Times New Roman"/>
              </a:rPr>
              <a:t>+</a:t>
            </a:r>
            <a:r>
              <a:rPr b="0" i="0" lang="en-US" sz="2400" u="none">
                <a:solidFill>
                  <a:srgbClr val="FFFFFF"/>
                </a:solidFill>
                <a:latin typeface="Times New Roman"/>
                <a:ea typeface="Times New Roman"/>
                <a:cs typeface="Times New Roman"/>
                <a:sym typeface="Times New Roman"/>
              </a:rPr>
              <a:t>                 RCH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C≡CH</a:t>
            </a:r>
            <a:endParaRPr/>
          </a:p>
          <a:p>
            <a:pPr indent="0" lvl="0" marL="0" rtl="0" algn="ctr">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8. Polymerization.</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2CH≡CH                       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=CH-C≡CH</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2RC≡CH                        RC≡C-C≡C-R</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3CH≡CH                             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6</a:t>
            </a:r>
            <a:endParaRPr/>
          </a:p>
          <a:p>
            <a:pPr indent="0" lvl="0" marL="0" rtl="0" algn="ctr">
              <a:lnSpc>
                <a:spcPct val="100000"/>
              </a:lnSpc>
              <a:spcBef>
                <a:spcPts val="480"/>
              </a:spcBef>
              <a:spcAft>
                <a:spcPts val="0"/>
              </a:spcAft>
              <a:buClr>
                <a:schemeClr val="lt1"/>
              </a:buClr>
              <a:buSzPts val="2400"/>
              <a:buNone/>
            </a:pPr>
            <a:r>
              <a:t/>
            </a:r>
            <a:endParaRPr b="0" baseline="-25000" i="0" sz="2400" u="none">
              <a:solidFill>
                <a:srgbClr val="FFFFFF"/>
              </a:solidFill>
              <a:latin typeface="Times New Roman"/>
              <a:ea typeface="Times New Roman"/>
              <a:cs typeface="Times New Roman"/>
              <a:sym typeface="Times New Roman"/>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3CH</a:t>
            </a:r>
            <a:r>
              <a:rPr b="0" baseline="-25000" i="0" lang="en-US" sz="2400" u="none">
                <a:solidFill>
                  <a:srgbClr val="FFFFFF"/>
                </a:solidFill>
                <a:latin typeface="Times New Roman"/>
                <a:ea typeface="Times New Roman"/>
                <a:cs typeface="Times New Roman"/>
                <a:sym typeface="Times New Roman"/>
              </a:rPr>
              <a:t>3</a:t>
            </a:r>
            <a:r>
              <a:rPr b="0" i="0" lang="en-US" sz="2400" u="none">
                <a:solidFill>
                  <a:srgbClr val="FFFFFF"/>
                </a:solidFill>
                <a:latin typeface="Times New Roman"/>
                <a:ea typeface="Times New Roman"/>
                <a:cs typeface="Times New Roman"/>
                <a:sym typeface="Times New Roman"/>
              </a:rPr>
              <a:t>C≡CH                               1,3,5-Trimethylbenzene</a:t>
            </a:r>
            <a:endParaRPr/>
          </a:p>
          <a:p>
            <a:pPr indent="0" lvl="0" marL="0" rtl="0" algn="ctr">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1" i="0" lang="en-US" sz="2800" u="none">
                <a:solidFill>
                  <a:srgbClr val="FFFFFF"/>
                </a:solidFill>
                <a:latin typeface="Times New Roman"/>
                <a:ea typeface="Times New Roman"/>
                <a:cs typeface="Times New Roman"/>
                <a:sym typeface="Times New Roman"/>
              </a:rPr>
              <a:t>Applications: </a:t>
            </a:r>
            <a:r>
              <a:rPr b="0" i="0" lang="en-US" sz="2400" u="none">
                <a:solidFill>
                  <a:srgbClr val="FFFFFF"/>
                </a:solidFill>
                <a:latin typeface="Times New Roman"/>
                <a:ea typeface="Times New Roman"/>
                <a:cs typeface="Times New Roman"/>
                <a:sym typeface="Times New Roman"/>
              </a:rPr>
              <a:t>Acetylene in welding and illuminant.</a:t>
            </a:r>
            <a:endParaRPr/>
          </a:p>
          <a:p>
            <a:pPr indent="0" lvl="0" marL="0" rtl="0" algn="l">
              <a:lnSpc>
                <a:spcPct val="100000"/>
              </a:lnSpc>
              <a:spcBef>
                <a:spcPts val="480"/>
              </a:spcBef>
              <a:spcAft>
                <a:spcPts val="0"/>
              </a:spcAft>
              <a:buClr>
                <a:srgbClr val="FFFFFF"/>
              </a:buClr>
              <a:buSzPts val="2400"/>
              <a:buNone/>
            </a:pPr>
            <a:r>
              <a:rPr b="1" i="0" lang="en-US" sz="2400" u="none">
                <a:solidFill>
                  <a:srgbClr val="FFFFFF"/>
                </a:solidFill>
                <a:latin typeface="Times New Roman"/>
                <a:ea typeface="Times New Roman"/>
                <a:cs typeface="Times New Roman"/>
                <a:sym typeface="Times New Roman"/>
              </a:rPr>
              <a:t>		    </a:t>
            </a:r>
            <a:r>
              <a:rPr b="0" i="0" lang="en-US" sz="2400" u="none">
                <a:solidFill>
                  <a:srgbClr val="FFFFFF"/>
                </a:solidFill>
                <a:latin typeface="Times New Roman"/>
                <a:ea typeface="Times New Roman"/>
                <a:cs typeface="Times New Roman"/>
                <a:sym typeface="Times New Roman"/>
              </a:rPr>
              <a:t>Precursors of synthetic fibres and polymers.</a:t>
            </a:r>
            <a:endParaRPr b="1" i="0" sz="2800" u="none">
              <a:solidFill>
                <a:srgbClr val="FFFFFF"/>
              </a:solidFill>
              <a:latin typeface="Times New Roman"/>
              <a:ea typeface="Times New Roman"/>
              <a:cs typeface="Times New Roman"/>
              <a:sym typeface="Times New Roman"/>
            </a:endParaRPr>
          </a:p>
          <a:p>
            <a:pPr indent="0" lvl="0" marL="0" rtl="0" algn="ctr">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ctr">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p:txBody>
      </p:sp>
      <p:sp>
        <p:nvSpPr>
          <p:cNvPr id="1478" name="Google Shape;1478;p187"/>
          <p:cNvSpPr/>
          <p:nvPr/>
        </p:nvSpPr>
        <p:spPr>
          <a:xfrm>
            <a:off x="1981200" y="16764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479" name="Google Shape;1479;p187"/>
          <p:cNvSpPr/>
          <p:nvPr/>
        </p:nvSpPr>
        <p:spPr>
          <a:xfrm>
            <a:off x="4114800" y="12192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480" name="Google Shape;1480;p187"/>
          <p:cNvSpPr txBox="1"/>
          <p:nvPr/>
        </p:nvSpPr>
        <p:spPr>
          <a:xfrm>
            <a:off x="2819400" y="9906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Alc. KOH</a:t>
            </a:r>
            <a:endParaRPr/>
          </a:p>
        </p:txBody>
      </p:sp>
      <p:sp>
        <p:nvSpPr>
          <p:cNvPr id="1481" name="Google Shape;1481;p187"/>
          <p:cNvSpPr txBox="1"/>
          <p:nvPr/>
        </p:nvSpPr>
        <p:spPr>
          <a:xfrm>
            <a:off x="4419600" y="1393825"/>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H</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O / H</a:t>
            </a:r>
            <a:r>
              <a:rPr b="0" baseline="30000" i="0" lang="en-US" sz="1800" u="none">
                <a:solidFill>
                  <a:srgbClr val="FFFFFF"/>
                </a:solidFill>
                <a:latin typeface="Times New Roman"/>
                <a:ea typeface="Times New Roman"/>
                <a:cs typeface="Times New Roman"/>
                <a:sym typeface="Times New Roman"/>
              </a:rPr>
              <a:t>+</a:t>
            </a:r>
            <a:endParaRPr/>
          </a:p>
        </p:txBody>
      </p:sp>
      <p:sp>
        <p:nvSpPr>
          <p:cNvPr id="1482" name="Google Shape;1482;p187"/>
          <p:cNvSpPr txBox="1"/>
          <p:nvPr/>
        </p:nvSpPr>
        <p:spPr>
          <a:xfrm>
            <a:off x="838200" y="1458912"/>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NaNH</a:t>
            </a:r>
            <a:r>
              <a:rPr b="0" baseline="-25000" i="0" lang="en-US" sz="1800" u="none">
                <a:solidFill>
                  <a:srgbClr val="FFFFFF"/>
                </a:solidFill>
                <a:latin typeface="Times New Roman"/>
                <a:ea typeface="Times New Roman"/>
                <a:cs typeface="Times New Roman"/>
                <a:sym typeface="Times New Roman"/>
              </a:rPr>
              <a:t>2</a:t>
            </a:r>
            <a:endParaRPr/>
          </a:p>
        </p:txBody>
      </p:sp>
      <p:sp>
        <p:nvSpPr>
          <p:cNvPr id="1483" name="Google Shape;1483;p187"/>
          <p:cNvSpPr/>
          <p:nvPr/>
        </p:nvSpPr>
        <p:spPr>
          <a:xfrm>
            <a:off x="5638800" y="16764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484" name="Google Shape;1484;p187"/>
          <p:cNvSpPr/>
          <p:nvPr/>
        </p:nvSpPr>
        <p:spPr>
          <a:xfrm>
            <a:off x="3276600" y="47244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485" name="Google Shape;1485;p187"/>
          <p:cNvSpPr/>
          <p:nvPr/>
        </p:nvSpPr>
        <p:spPr>
          <a:xfrm>
            <a:off x="4191000" y="38862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486" name="Google Shape;1486;p187"/>
          <p:cNvSpPr/>
          <p:nvPr/>
        </p:nvSpPr>
        <p:spPr>
          <a:xfrm>
            <a:off x="3581400" y="35052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487" name="Google Shape;1487;p187"/>
          <p:cNvSpPr/>
          <p:nvPr/>
        </p:nvSpPr>
        <p:spPr>
          <a:xfrm>
            <a:off x="3505200" y="30480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488" name="Google Shape;1488;p187"/>
          <p:cNvSpPr txBox="1"/>
          <p:nvPr/>
        </p:nvSpPr>
        <p:spPr>
          <a:xfrm>
            <a:off x="1981200" y="4506912"/>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Red hot iron tube</a:t>
            </a:r>
            <a:endParaRPr/>
          </a:p>
        </p:txBody>
      </p:sp>
      <p:sp>
        <p:nvSpPr>
          <p:cNvPr id="1489" name="Google Shape;1489;p187"/>
          <p:cNvSpPr txBox="1"/>
          <p:nvPr/>
        </p:nvSpPr>
        <p:spPr>
          <a:xfrm>
            <a:off x="2895600" y="3973512"/>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Ni(CN)</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 (C</a:t>
            </a:r>
            <a:r>
              <a:rPr b="0" baseline="-25000" i="0" lang="en-US" sz="1800" u="none">
                <a:solidFill>
                  <a:srgbClr val="FFFFFF"/>
                </a:solidFill>
                <a:latin typeface="Times New Roman"/>
                <a:ea typeface="Times New Roman"/>
                <a:cs typeface="Times New Roman"/>
                <a:sym typeface="Times New Roman"/>
              </a:rPr>
              <a:t>6</a:t>
            </a:r>
            <a:r>
              <a:rPr b="0" i="0" lang="en-US" sz="1800" u="none">
                <a:solidFill>
                  <a:srgbClr val="FFFFFF"/>
                </a:solidFill>
                <a:latin typeface="Times New Roman"/>
                <a:ea typeface="Times New Roman"/>
                <a:cs typeface="Times New Roman"/>
                <a:sym typeface="Times New Roman"/>
              </a:rPr>
              <a:t>H</a:t>
            </a:r>
            <a:r>
              <a:rPr b="0" baseline="-25000" i="0" lang="en-US" sz="1800" u="none">
                <a:solidFill>
                  <a:srgbClr val="FFFFFF"/>
                </a:solidFill>
                <a:latin typeface="Times New Roman"/>
                <a:ea typeface="Times New Roman"/>
                <a:cs typeface="Times New Roman"/>
                <a:sym typeface="Times New Roman"/>
              </a:rPr>
              <a:t>5</a:t>
            </a:r>
            <a:r>
              <a:rPr b="0" i="0" lang="en-US" sz="1800" u="none">
                <a:solidFill>
                  <a:srgbClr val="FFFFFF"/>
                </a:solidFill>
                <a:latin typeface="Times New Roman"/>
                <a:ea typeface="Times New Roman"/>
                <a:cs typeface="Times New Roman"/>
                <a:sym typeface="Times New Roman"/>
              </a:rPr>
              <a:t>)</a:t>
            </a:r>
            <a:r>
              <a:rPr b="0" baseline="-25000" i="0" lang="en-US" sz="1800" u="none">
                <a:solidFill>
                  <a:srgbClr val="FFFFFF"/>
                </a:solidFill>
                <a:latin typeface="Times New Roman"/>
                <a:ea typeface="Times New Roman"/>
                <a:cs typeface="Times New Roman"/>
                <a:sym typeface="Times New Roman"/>
              </a:rPr>
              <a:t>3</a:t>
            </a:r>
            <a:r>
              <a:rPr b="0" i="0" lang="en-US" sz="1800" u="none">
                <a:solidFill>
                  <a:srgbClr val="FFFFFF"/>
                </a:solidFill>
                <a:latin typeface="Times New Roman"/>
                <a:ea typeface="Times New Roman"/>
                <a:cs typeface="Times New Roman"/>
                <a:sym typeface="Times New Roman"/>
              </a:rPr>
              <a:t>P</a:t>
            </a:r>
            <a:endParaRPr/>
          </a:p>
        </p:txBody>
      </p:sp>
      <p:sp>
        <p:nvSpPr>
          <p:cNvPr id="1490" name="Google Shape;1490;p187"/>
          <p:cNvSpPr txBox="1"/>
          <p:nvPr/>
        </p:nvSpPr>
        <p:spPr>
          <a:xfrm>
            <a:off x="2971800" y="36576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600-700°C</a:t>
            </a:r>
            <a:endParaRPr/>
          </a:p>
        </p:txBody>
      </p:sp>
      <p:sp>
        <p:nvSpPr>
          <p:cNvPr id="1491" name="Google Shape;1491;p187"/>
          <p:cNvSpPr txBox="1"/>
          <p:nvPr/>
        </p:nvSpPr>
        <p:spPr>
          <a:xfrm>
            <a:off x="2286000" y="3287712"/>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CuCl, NH</a:t>
            </a:r>
            <a:r>
              <a:rPr b="0" baseline="-25000" i="0" lang="en-US" sz="1800" u="none">
                <a:solidFill>
                  <a:srgbClr val="FFFFFF"/>
                </a:solidFill>
                <a:latin typeface="Times New Roman"/>
                <a:ea typeface="Times New Roman"/>
                <a:cs typeface="Times New Roman"/>
                <a:sym typeface="Times New Roman"/>
              </a:rPr>
              <a:t>4</a:t>
            </a:r>
            <a:r>
              <a:rPr b="0" i="0" lang="en-US" sz="1800" u="none">
                <a:solidFill>
                  <a:srgbClr val="FFFFFF"/>
                </a:solidFill>
                <a:latin typeface="Times New Roman"/>
                <a:ea typeface="Times New Roman"/>
                <a:cs typeface="Times New Roman"/>
                <a:sym typeface="Times New Roman"/>
              </a:rPr>
              <a:t>Cl</a:t>
            </a:r>
            <a:endParaRPr/>
          </a:p>
        </p:txBody>
      </p:sp>
      <p:sp>
        <p:nvSpPr>
          <p:cNvPr id="1492" name="Google Shape;1492;p187"/>
          <p:cNvSpPr txBox="1"/>
          <p:nvPr/>
        </p:nvSpPr>
        <p:spPr>
          <a:xfrm>
            <a:off x="2286000" y="2830512"/>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CuCl, NH</a:t>
            </a:r>
            <a:r>
              <a:rPr b="0" baseline="-25000" i="0" lang="en-US" sz="1800" u="none">
                <a:solidFill>
                  <a:srgbClr val="FFFFFF"/>
                </a:solidFill>
                <a:latin typeface="Times New Roman"/>
                <a:ea typeface="Times New Roman"/>
                <a:cs typeface="Times New Roman"/>
                <a:sym typeface="Times New Roman"/>
              </a:rPr>
              <a:t>4</a:t>
            </a:r>
            <a:r>
              <a:rPr b="0" i="0" lang="en-US" sz="1800" u="none">
                <a:solidFill>
                  <a:srgbClr val="FFFFFF"/>
                </a:solidFill>
                <a:latin typeface="Times New Roman"/>
                <a:ea typeface="Times New Roman"/>
                <a:cs typeface="Times New Roman"/>
                <a:sym typeface="Times New Roman"/>
              </a:rPr>
              <a:t>Cl</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6" name="Shape 1496"/>
        <p:cNvGrpSpPr/>
        <p:nvPr/>
      </p:nvGrpSpPr>
      <p:grpSpPr>
        <a:xfrm>
          <a:off x="0" y="0"/>
          <a:ext cx="0" cy="0"/>
          <a:chOff x="0" y="0"/>
          <a:chExt cx="0" cy="0"/>
        </a:xfrm>
      </p:grpSpPr>
      <p:sp>
        <p:nvSpPr>
          <p:cNvPr id="1497" name="Google Shape;1497;p188"/>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FFFFFF"/>
              </a:buClr>
              <a:buSzPts val="3200"/>
              <a:buNone/>
            </a:pPr>
            <a:r>
              <a:rPr b="1" i="0" lang="en-US" sz="3200" u="none">
                <a:solidFill>
                  <a:srgbClr val="FFFFFF"/>
                </a:solidFill>
                <a:latin typeface="Times New Roman"/>
                <a:ea typeface="Times New Roman"/>
                <a:cs typeface="Times New Roman"/>
                <a:sym typeface="Times New Roman"/>
              </a:rPr>
              <a:t>ALICYCLIC COMPOUNDS / NAPHTHENES</a:t>
            </a:r>
            <a:endParaRPr/>
          </a:p>
          <a:p>
            <a:pPr indent="-177800" lvl="0" marL="0" rtl="0" algn="l">
              <a:lnSpc>
                <a:spcPct val="100000"/>
              </a:lnSpc>
              <a:spcBef>
                <a:spcPts val="560"/>
              </a:spcBef>
              <a:spcAft>
                <a:spcPts val="0"/>
              </a:spcAft>
              <a:buClr>
                <a:srgbClr val="FFFFFF"/>
              </a:buClr>
              <a:buSzPts val="2800"/>
              <a:buFont typeface="Arial"/>
              <a:buChar char="•"/>
            </a:pPr>
            <a:r>
              <a:rPr b="0" i="0" lang="en-US" sz="2800" u="none">
                <a:solidFill>
                  <a:srgbClr val="FFFFFF"/>
                </a:solidFill>
                <a:latin typeface="Times New Roman"/>
                <a:ea typeface="Times New Roman"/>
                <a:cs typeface="Times New Roman"/>
                <a:sym typeface="Times New Roman"/>
              </a:rPr>
              <a:t> </a:t>
            </a:r>
            <a:r>
              <a:rPr b="0" i="0" lang="en-US" sz="2400" u="none">
                <a:solidFill>
                  <a:srgbClr val="FFFFFF"/>
                </a:solidFill>
                <a:latin typeface="Times New Roman"/>
                <a:ea typeface="Times New Roman"/>
                <a:cs typeface="Times New Roman"/>
                <a:sym typeface="Times New Roman"/>
              </a:rPr>
              <a:t>Cyclic and aliphatic in nature.</a:t>
            </a:r>
            <a:endParaRPr/>
          </a:p>
          <a:p>
            <a:pPr indent="-152400" lvl="0" marL="0" rtl="0" algn="l">
              <a:lnSpc>
                <a:spcPct val="100000"/>
              </a:lnSpc>
              <a:spcBef>
                <a:spcPts val="480"/>
              </a:spcBef>
              <a:spcAft>
                <a:spcPts val="0"/>
              </a:spcAft>
              <a:buClr>
                <a:srgbClr val="FFFFFF"/>
              </a:buClr>
              <a:buSzPts val="2400"/>
              <a:buFont typeface="Arial"/>
              <a:buChar char="•"/>
            </a:pPr>
            <a:r>
              <a:rPr b="0" i="0" lang="en-US" sz="2400" u="none">
                <a:solidFill>
                  <a:srgbClr val="FFFFFF"/>
                </a:solidFill>
                <a:latin typeface="Times New Roman"/>
                <a:ea typeface="Times New Roman"/>
                <a:cs typeface="Times New Roman"/>
                <a:sym typeface="Times New Roman"/>
              </a:rPr>
              <a:t> General formula C</a:t>
            </a:r>
            <a:r>
              <a:rPr b="0" baseline="-25000" i="0" lang="en-US" sz="2400" u="none">
                <a:solidFill>
                  <a:srgbClr val="FFFFFF"/>
                </a:solidFill>
                <a:latin typeface="Times New Roman"/>
                <a:ea typeface="Times New Roman"/>
                <a:cs typeface="Times New Roman"/>
                <a:sym typeface="Times New Roman"/>
              </a:rPr>
              <a:t>n</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2n </a:t>
            </a:r>
            <a:r>
              <a:rPr b="0" i="0" lang="en-US" sz="2400" u="none">
                <a:solidFill>
                  <a:srgbClr val="FFFFFF"/>
                </a:solidFill>
                <a:latin typeface="Times New Roman"/>
                <a:ea typeface="Times New Roman"/>
                <a:cs typeface="Times New Roman"/>
                <a:sym typeface="Times New Roman"/>
              </a:rPr>
              <a:t>(n is a whole number usually from 1 to 20).</a:t>
            </a:r>
            <a:endParaRPr/>
          </a:p>
          <a:p>
            <a:pPr indent="-152400" lvl="0" marL="0" rtl="0" algn="l">
              <a:lnSpc>
                <a:spcPct val="100000"/>
              </a:lnSpc>
              <a:spcBef>
                <a:spcPts val="480"/>
              </a:spcBef>
              <a:spcAft>
                <a:spcPts val="0"/>
              </a:spcAft>
              <a:buClr>
                <a:srgbClr val="FFFFFF"/>
              </a:buClr>
              <a:buSzPts val="2400"/>
              <a:buFont typeface="Arial"/>
              <a:buChar char="•"/>
            </a:pPr>
            <a:r>
              <a:rPr b="0" i="0" lang="en-US" sz="2400" u="none">
                <a:solidFill>
                  <a:srgbClr val="FFFFFF"/>
                </a:solidFill>
                <a:latin typeface="Times New Roman"/>
                <a:ea typeface="Times New Roman"/>
                <a:cs typeface="Times New Roman"/>
                <a:sym typeface="Times New Roman"/>
              </a:rPr>
              <a:t> Isomeric with alkenes.</a:t>
            </a:r>
            <a:endParaRPr/>
          </a:p>
          <a:p>
            <a:pPr indent="-152400" lvl="0" marL="0" rtl="0" algn="l">
              <a:lnSpc>
                <a:spcPct val="100000"/>
              </a:lnSpc>
              <a:spcBef>
                <a:spcPts val="480"/>
              </a:spcBef>
              <a:spcAft>
                <a:spcPts val="0"/>
              </a:spcAft>
              <a:buClr>
                <a:srgbClr val="FFFFFF"/>
              </a:buClr>
              <a:buSzPts val="2400"/>
              <a:buFont typeface="Arial"/>
              <a:buChar char="•"/>
            </a:pPr>
            <a:r>
              <a:rPr b="0" i="0" lang="en-US" sz="2400" u="none">
                <a:solidFill>
                  <a:srgbClr val="FFFFFF"/>
                </a:solidFill>
                <a:latin typeface="Times New Roman"/>
                <a:ea typeface="Times New Roman"/>
                <a:cs typeface="Times New Roman"/>
                <a:sym typeface="Times New Roman"/>
              </a:rPr>
              <a:t> Ring structures are monocyclic to Polycyclic combinations.</a:t>
            </a:r>
            <a:endParaRPr/>
          </a:p>
          <a:p>
            <a:pPr indent="0" lvl="0" marL="0" rtl="0" algn="l">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ctr">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p:txBody>
      </p:sp>
      <p:pic>
        <p:nvPicPr>
          <p:cNvPr id="1498" name="Google Shape;1498;p188"/>
          <p:cNvPicPr preferRelativeResize="0"/>
          <p:nvPr/>
        </p:nvPicPr>
        <p:blipFill rotWithShape="1">
          <a:blip r:embed="rId3">
            <a:alphaModFix/>
          </a:blip>
          <a:srcRect b="0" l="0" r="0" t="0"/>
          <a:stretch/>
        </p:blipFill>
        <p:spPr>
          <a:xfrm>
            <a:off x="3048000" y="2667000"/>
            <a:ext cx="1828799" cy="1312862"/>
          </a:xfrm>
          <a:prstGeom prst="rect">
            <a:avLst/>
          </a:prstGeom>
          <a:noFill/>
          <a:ln cap="flat" cmpd="sng" w="9525">
            <a:solidFill>
              <a:srgbClr val="FFFFFF"/>
            </a:solidFill>
            <a:prstDash val="solid"/>
            <a:miter lim="800000"/>
            <a:headEnd len="sm" w="sm" type="none"/>
            <a:tailEnd len="sm" w="sm" type="none"/>
          </a:ln>
        </p:spPr>
      </p:pic>
      <p:pic>
        <p:nvPicPr>
          <p:cNvPr id="1499" name="Google Shape;1499;p188"/>
          <p:cNvPicPr preferRelativeResize="0"/>
          <p:nvPr/>
        </p:nvPicPr>
        <p:blipFill rotWithShape="1">
          <a:blip r:embed="rId4">
            <a:alphaModFix/>
          </a:blip>
          <a:srcRect b="0" l="0" r="0" t="0"/>
          <a:stretch/>
        </p:blipFill>
        <p:spPr>
          <a:xfrm>
            <a:off x="5638800" y="2914650"/>
            <a:ext cx="914400" cy="819150"/>
          </a:xfrm>
          <a:prstGeom prst="rect">
            <a:avLst/>
          </a:prstGeom>
          <a:noFill/>
          <a:ln>
            <a:noFill/>
          </a:ln>
        </p:spPr>
      </p:pic>
      <p:pic>
        <p:nvPicPr>
          <p:cNvPr id="1500" name="Google Shape;1500;p188"/>
          <p:cNvPicPr preferRelativeResize="0"/>
          <p:nvPr/>
        </p:nvPicPr>
        <p:blipFill rotWithShape="1">
          <a:blip r:embed="rId5">
            <a:alphaModFix/>
          </a:blip>
          <a:srcRect b="0" l="0" r="0" t="0"/>
          <a:stretch/>
        </p:blipFill>
        <p:spPr>
          <a:xfrm>
            <a:off x="2971800" y="4049712"/>
            <a:ext cx="1676400" cy="979487"/>
          </a:xfrm>
          <a:prstGeom prst="rect">
            <a:avLst/>
          </a:prstGeom>
          <a:noFill/>
          <a:ln>
            <a:noFill/>
          </a:ln>
        </p:spPr>
      </p:pic>
      <p:pic>
        <p:nvPicPr>
          <p:cNvPr id="1501" name="Google Shape;1501;p188"/>
          <p:cNvPicPr preferRelativeResize="0"/>
          <p:nvPr/>
        </p:nvPicPr>
        <p:blipFill rotWithShape="1">
          <a:blip r:embed="rId6">
            <a:alphaModFix/>
          </a:blip>
          <a:srcRect b="0" l="0" r="0" t="0"/>
          <a:stretch/>
        </p:blipFill>
        <p:spPr>
          <a:xfrm>
            <a:off x="5791200" y="3962400"/>
            <a:ext cx="774700" cy="774700"/>
          </a:xfrm>
          <a:prstGeom prst="rect">
            <a:avLst/>
          </a:prstGeom>
          <a:noFill/>
          <a:ln>
            <a:noFill/>
          </a:ln>
        </p:spPr>
      </p:pic>
      <p:pic>
        <p:nvPicPr>
          <p:cNvPr id="1502" name="Google Shape;1502;p188"/>
          <p:cNvPicPr preferRelativeResize="0"/>
          <p:nvPr/>
        </p:nvPicPr>
        <p:blipFill rotWithShape="1">
          <a:blip r:embed="rId7">
            <a:alphaModFix/>
          </a:blip>
          <a:srcRect b="0" l="0" r="0" t="0"/>
          <a:stretch/>
        </p:blipFill>
        <p:spPr>
          <a:xfrm>
            <a:off x="7192962" y="3962400"/>
            <a:ext cx="1493837" cy="654050"/>
          </a:xfrm>
          <a:prstGeom prst="rect">
            <a:avLst/>
          </a:prstGeom>
          <a:noFill/>
          <a:ln>
            <a:noFill/>
          </a:ln>
        </p:spPr>
      </p:pic>
      <p:pic>
        <p:nvPicPr>
          <p:cNvPr id="1503" name="Google Shape;1503;p188"/>
          <p:cNvPicPr preferRelativeResize="0"/>
          <p:nvPr/>
        </p:nvPicPr>
        <p:blipFill rotWithShape="1">
          <a:blip r:embed="rId8">
            <a:alphaModFix/>
          </a:blip>
          <a:srcRect b="0" l="0" r="0" t="0"/>
          <a:stretch/>
        </p:blipFill>
        <p:spPr>
          <a:xfrm>
            <a:off x="2743200" y="5105400"/>
            <a:ext cx="2286000" cy="1824037"/>
          </a:xfrm>
          <a:prstGeom prst="rect">
            <a:avLst/>
          </a:prstGeom>
          <a:noFill/>
          <a:ln>
            <a:noFill/>
          </a:ln>
        </p:spPr>
      </p:pic>
      <p:pic>
        <p:nvPicPr>
          <p:cNvPr id="1504" name="Google Shape;1504;p188"/>
          <p:cNvPicPr preferRelativeResize="0"/>
          <p:nvPr/>
        </p:nvPicPr>
        <p:blipFill rotWithShape="1">
          <a:blip r:embed="rId9">
            <a:alphaModFix/>
          </a:blip>
          <a:srcRect b="0" l="0" r="0" t="0"/>
          <a:stretch/>
        </p:blipFill>
        <p:spPr>
          <a:xfrm>
            <a:off x="5486400" y="5105400"/>
            <a:ext cx="1427162" cy="1401762"/>
          </a:xfrm>
          <a:prstGeom prst="rect">
            <a:avLst/>
          </a:prstGeom>
          <a:noFill/>
          <a:ln>
            <a:noFill/>
          </a:ln>
        </p:spPr>
      </p:pic>
      <p:pic>
        <p:nvPicPr>
          <p:cNvPr id="1505" name="Google Shape;1505;p188"/>
          <p:cNvPicPr preferRelativeResize="0"/>
          <p:nvPr/>
        </p:nvPicPr>
        <p:blipFill rotWithShape="1">
          <a:blip r:embed="rId10">
            <a:alphaModFix/>
          </a:blip>
          <a:srcRect b="0" l="0" r="0" t="0"/>
          <a:stretch/>
        </p:blipFill>
        <p:spPr>
          <a:xfrm>
            <a:off x="7086600" y="5257800"/>
            <a:ext cx="1752601" cy="1017587"/>
          </a:xfrm>
          <a:prstGeom prst="rect">
            <a:avLst/>
          </a:prstGeom>
          <a:noFill/>
          <a:ln>
            <a:noFill/>
          </a:ln>
        </p:spPr>
      </p:pic>
      <p:sp>
        <p:nvSpPr>
          <p:cNvPr id="1506" name="Google Shape;1506;p188"/>
          <p:cNvSpPr txBox="1"/>
          <p:nvPr/>
        </p:nvSpPr>
        <p:spPr>
          <a:xfrm>
            <a:off x="304800" y="2667000"/>
            <a:ext cx="1909800" cy="462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Times New Roman"/>
              <a:buNone/>
            </a:pPr>
            <a:r>
              <a:rPr b="0" i="0" lang="en-US" sz="2400" u="none">
                <a:solidFill>
                  <a:srgbClr val="FFFFFF"/>
                </a:solidFill>
                <a:latin typeface="Times New Roman"/>
                <a:ea typeface="Times New Roman"/>
                <a:cs typeface="Times New Roman"/>
                <a:sym typeface="Times New Roman"/>
              </a:rPr>
              <a:t>Cyclopropane</a:t>
            </a:r>
            <a:endParaRPr/>
          </a:p>
        </p:txBody>
      </p:sp>
      <p:sp>
        <p:nvSpPr>
          <p:cNvPr id="1507" name="Google Shape;1507;p188"/>
          <p:cNvSpPr txBox="1"/>
          <p:nvPr/>
        </p:nvSpPr>
        <p:spPr>
          <a:xfrm>
            <a:off x="304800" y="3962400"/>
            <a:ext cx="1738200" cy="462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Times New Roman"/>
              <a:buNone/>
            </a:pPr>
            <a:r>
              <a:rPr b="0" i="0" lang="en-US" sz="2400" u="none">
                <a:solidFill>
                  <a:srgbClr val="FFFFFF"/>
                </a:solidFill>
                <a:latin typeface="Times New Roman"/>
                <a:ea typeface="Times New Roman"/>
                <a:cs typeface="Times New Roman"/>
                <a:sym typeface="Times New Roman"/>
              </a:rPr>
              <a:t>Cyclobutane</a:t>
            </a:r>
            <a:endParaRPr/>
          </a:p>
        </p:txBody>
      </p:sp>
      <p:sp>
        <p:nvSpPr>
          <p:cNvPr id="1508" name="Google Shape;1508;p188"/>
          <p:cNvSpPr txBox="1"/>
          <p:nvPr/>
        </p:nvSpPr>
        <p:spPr>
          <a:xfrm>
            <a:off x="304800" y="5181600"/>
            <a:ext cx="1874700" cy="462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Times New Roman"/>
              <a:buNone/>
            </a:pPr>
            <a:r>
              <a:rPr b="0" i="0" lang="en-US" sz="2400" u="none">
                <a:solidFill>
                  <a:srgbClr val="FFFFFF"/>
                </a:solidFill>
                <a:latin typeface="Times New Roman"/>
                <a:ea typeface="Times New Roman"/>
                <a:cs typeface="Times New Roman"/>
                <a:sym typeface="Times New Roman"/>
              </a:rPr>
              <a:t>Cyclopentane</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2" name="Shape 1512"/>
        <p:cNvGrpSpPr/>
        <p:nvPr/>
      </p:nvGrpSpPr>
      <p:grpSpPr>
        <a:xfrm>
          <a:off x="0" y="0"/>
          <a:ext cx="0" cy="0"/>
          <a:chOff x="0" y="0"/>
          <a:chExt cx="0" cy="0"/>
        </a:xfrm>
      </p:grpSpPr>
      <p:sp>
        <p:nvSpPr>
          <p:cNvPr id="1513" name="Google Shape;1513;p189"/>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FFFFFF"/>
              </a:buClr>
              <a:buSzPts val="3200"/>
              <a:buNone/>
            </a:pPr>
            <a:r>
              <a:rPr b="1" i="0" lang="en-US" sz="3200" u="none">
                <a:solidFill>
                  <a:srgbClr val="FFFFFF"/>
                </a:solidFill>
                <a:latin typeface="Times New Roman"/>
                <a:ea typeface="Times New Roman"/>
                <a:cs typeface="Times New Roman"/>
                <a:sym typeface="Times New Roman"/>
              </a:rPr>
              <a:t>SHAPES OF CYCLOALKANES</a:t>
            </a:r>
            <a:endParaRPr/>
          </a:p>
          <a:p>
            <a:pPr indent="-177800" lvl="0" marL="0" rtl="0" algn="l">
              <a:lnSpc>
                <a:spcPct val="100000"/>
              </a:lnSpc>
              <a:spcBef>
                <a:spcPts val="560"/>
              </a:spcBef>
              <a:spcAft>
                <a:spcPts val="0"/>
              </a:spcAft>
              <a:buClr>
                <a:srgbClr val="FFFFFF"/>
              </a:buClr>
              <a:buSzPts val="2800"/>
              <a:buFont typeface="Arial"/>
              <a:buChar char="•"/>
            </a:pPr>
            <a:r>
              <a:rPr b="0" i="0" lang="en-US" sz="2800" u="none">
                <a:solidFill>
                  <a:srgbClr val="FFFFFF"/>
                </a:solidFill>
                <a:latin typeface="Times New Roman"/>
                <a:ea typeface="Times New Roman"/>
                <a:cs typeface="Times New Roman"/>
                <a:sym typeface="Times New Roman"/>
              </a:rPr>
              <a:t> Baeyer Strain theory.</a:t>
            </a:r>
            <a:endParaRPr/>
          </a:p>
          <a:p>
            <a:pPr indent="-177800" lvl="0" marL="0" rtl="0" algn="l">
              <a:lnSpc>
                <a:spcPct val="100000"/>
              </a:lnSpc>
              <a:spcBef>
                <a:spcPts val="560"/>
              </a:spcBef>
              <a:spcAft>
                <a:spcPts val="0"/>
              </a:spcAft>
              <a:buClr>
                <a:srgbClr val="FFFFFF"/>
              </a:buClr>
              <a:buSzPts val="2800"/>
              <a:buFont typeface="Arial"/>
              <a:buChar char="•"/>
            </a:pPr>
            <a:r>
              <a:rPr b="0" i="0" lang="en-US" sz="2800" u="none">
                <a:solidFill>
                  <a:srgbClr val="FFFFFF"/>
                </a:solidFill>
                <a:latin typeface="Times New Roman"/>
                <a:ea typeface="Times New Roman"/>
                <a:cs typeface="Times New Roman"/>
                <a:sym typeface="Times New Roman"/>
              </a:rPr>
              <a:t> Distorted shapes of molecules.</a:t>
            </a:r>
            <a:endParaRPr/>
          </a:p>
          <a:p>
            <a:pPr indent="0" lvl="0" marL="0" rtl="0" algn="l">
              <a:lnSpc>
                <a:spcPct val="100000"/>
              </a:lnSpc>
              <a:spcBef>
                <a:spcPts val="560"/>
              </a:spcBef>
              <a:spcAft>
                <a:spcPts val="0"/>
              </a:spcAft>
              <a:buClr>
                <a:schemeClr val="lt1"/>
              </a:buClr>
              <a:buSzPts val="2800"/>
              <a:buFont typeface="Arial"/>
              <a:buNone/>
            </a:pPr>
            <a:r>
              <a:t/>
            </a:r>
            <a:endParaRPr b="0" i="0" sz="28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chemeClr val="lt1"/>
              </a:buClr>
              <a:buSzPts val="2800"/>
              <a:buFont typeface="Arial"/>
              <a:buNone/>
            </a:pPr>
            <a:r>
              <a:t/>
            </a:r>
            <a:endParaRPr b="0" i="0" sz="2800" u="none">
              <a:solidFill>
                <a:srgbClr val="FFFFFF"/>
              </a:solidFill>
              <a:latin typeface="Times New Roman"/>
              <a:ea typeface="Times New Roman"/>
              <a:cs typeface="Times New Roman"/>
              <a:sym typeface="Times New Roman"/>
            </a:endParaRPr>
          </a:p>
          <a:p>
            <a:pPr indent="0" lvl="0" marL="0" rtl="0" algn="l">
              <a:lnSpc>
                <a:spcPct val="100000"/>
              </a:lnSpc>
              <a:spcBef>
                <a:spcPts val="400"/>
              </a:spcBef>
              <a:spcAft>
                <a:spcPts val="0"/>
              </a:spcAft>
              <a:buClr>
                <a:srgbClr val="FFFFFF"/>
              </a:buClr>
              <a:buSzPts val="2000"/>
              <a:buNone/>
            </a:pPr>
            <a:r>
              <a:rPr b="0" i="0" lang="en-US" sz="2000" u="none">
                <a:solidFill>
                  <a:srgbClr val="FFFFFF"/>
                </a:solidFill>
                <a:latin typeface="Times New Roman"/>
                <a:ea typeface="Times New Roman"/>
                <a:cs typeface="Times New Roman"/>
                <a:sym typeface="Times New Roman"/>
              </a:rPr>
              <a:t>                  Cycloproane                      Cyclobutane                      Cyclopentane</a:t>
            </a:r>
            <a:endParaRPr/>
          </a:p>
          <a:p>
            <a:pPr indent="0" lvl="0" marL="0" rtl="0" algn="l">
              <a:lnSpc>
                <a:spcPct val="100000"/>
              </a:lnSpc>
              <a:spcBef>
                <a:spcPts val="400"/>
              </a:spcBef>
              <a:spcAft>
                <a:spcPts val="0"/>
              </a:spcAft>
              <a:buClr>
                <a:srgbClr val="FFFFFF"/>
              </a:buClr>
              <a:buSzPts val="2000"/>
              <a:buNone/>
            </a:pPr>
            <a:r>
              <a:rPr b="0" i="0" lang="en-US" sz="2000" u="none">
                <a:solidFill>
                  <a:srgbClr val="FFFFFF"/>
                </a:solidFill>
                <a:latin typeface="Times New Roman"/>
                <a:ea typeface="Times New Roman"/>
                <a:cs typeface="Times New Roman"/>
                <a:sym typeface="Times New Roman"/>
              </a:rPr>
              <a:t>            (Bond angle 60°)               (Bond angle 88°)               (Bond angle 108°)</a:t>
            </a:r>
            <a:endParaRPr/>
          </a:p>
          <a:p>
            <a:pPr indent="0" lvl="0" marL="0" rtl="0" algn="l">
              <a:lnSpc>
                <a:spcPct val="100000"/>
              </a:lnSpc>
              <a:spcBef>
                <a:spcPts val="400"/>
              </a:spcBef>
              <a:spcAft>
                <a:spcPts val="0"/>
              </a:spcAft>
              <a:buClr>
                <a:schemeClr val="lt1"/>
              </a:buClr>
              <a:buSzPts val="2000"/>
              <a:buNone/>
            </a:pPr>
            <a:r>
              <a:t/>
            </a:r>
            <a:endParaRPr b="0" i="0" sz="2000" u="none">
              <a:solidFill>
                <a:srgbClr val="FFFFFF"/>
              </a:solidFill>
              <a:latin typeface="Times New Roman"/>
              <a:ea typeface="Times New Roman"/>
              <a:cs typeface="Times New Roman"/>
              <a:sym typeface="Times New Roman"/>
            </a:endParaRPr>
          </a:p>
          <a:p>
            <a:pPr indent="0" lvl="0" marL="0" rtl="0" algn="l">
              <a:lnSpc>
                <a:spcPct val="100000"/>
              </a:lnSpc>
              <a:spcBef>
                <a:spcPts val="400"/>
              </a:spcBef>
              <a:spcAft>
                <a:spcPts val="0"/>
              </a:spcAft>
              <a:buClr>
                <a:schemeClr val="lt1"/>
              </a:buClr>
              <a:buSzPts val="2000"/>
              <a:buNone/>
            </a:pPr>
            <a:r>
              <a:t/>
            </a:r>
            <a:endParaRPr b="0" i="0" sz="2000" u="none">
              <a:solidFill>
                <a:srgbClr val="FFFFFF"/>
              </a:solidFill>
              <a:latin typeface="Times New Roman"/>
              <a:ea typeface="Times New Roman"/>
              <a:cs typeface="Times New Roman"/>
              <a:sym typeface="Times New Roman"/>
            </a:endParaRPr>
          </a:p>
          <a:p>
            <a:pPr indent="0" lvl="0" marL="0" rtl="0" algn="l">
              <a:lnSpc>
                <a:spcPct val="100000"/>
              </a:lnSpc>
              <a:spcBef>
                <a:spcPts val="400"/>
              </a:spcBef>
              <a:spcAft>
                <a:spcPts val="0"/>
              </a:spcAft>
              <a:buClr>
                <a:schemeClr val="lt1"/>
              </a:buClr>
              <a:buSzPts val="2000"/>
              <a:buNone/>
            </a:pPr>
            <a:r>
              <a:t/>
            </a:r>
            <a:endParaRPr b="0" i="0" sz="2000" u="none">
              <a:solidFill>
                <a:srgbClr val="FFFFFF"/>
              </a:solidFill>
              <a:latin typeface="Times New Roman"/>
              <a:ea typeface="Times New Roman"/>
              <a:cs typeface="Times New Roman"/>
              <a:sym typeface="Times New Roman"/>
            </a:endParaRPr>
          </a:p>
          <a:p>
            <a:pPr indent="0" lvl="0" marL="0" rtl="0" algn="l">
              <a:lnSpc>
                <a:spcPct val="100000"/>
              </a:lnSpc>
              <a:spcBef>
                <a:spcPts val="400"/>
              </a:spcBef>
              <a:spcAft>
                <a:spcPts val="0"/>
              </a:spcAft>
              <a:buClr>
                <a:schemeClr val="lt1"/>
              </a:buClr>
              <a:buSzPts val="2000"/>
              <a:buNone/>
            </a:pPr>
            <a:r>
              <a:t/>
            </a:r>
            <a:endParaRPr b="0" i="0" sz="2000" u="none">
              <a:solidFill>
                <a:srgbClr val="FFFFFF"/>
              </a:solidFill>
              <a:latin typeface="Times New Roman"/>
              <a:ea typeface="Times New Roman"/>
              <a:cs typeface="Times New Roman"/>
              <a:sym typeface="Times New Roman"/>
            </a:endParaRPr>
          </a:p>
          <a:p>
            <a:pPr indent="0" lvl="0" marL="0" rtl="0" algn="l">
              <a:lnSpc>
                <a:spcPct val="100000"/>
              </a:lnSpc>
              <a:spcBef>
                <a:spcPts val="400"/>
              </a:spcBef>
              <a:spcAft>
                <a:spcPts val="0"/>
              </a:spcAft>
              <a:buClr>
                <a:schemeClr val="lt1"/>
              </a:buClr>
              <a:buSzPts val="2000"/>
              <a:buNone/>
            </a:pPr>
            <a:r>
              <a:t/>
            </a:r>
            <a:endParaRPr b="0" i="0" sz="2000" u="none">
              <a:solidFill>
                <a:srgbClr val="FFFFFF"/>
              </a:solidFill>
              <a:latin typeface="Times New Roman"/>
              <a:ea typeface="Times New Roman"/>
              <a:cs typeface="Times New Roman"/>
              <a:sym typeface="Times New Roman"/>
            </a:endParaRPr>
          </a:p>
          <a:p>
            <a:pPr indent="0" lvl="0" marL="0" rtl="0" algn="l">
              <a:lnSpc>
                <a:spcPct val="100000"/>
              </a:lnSpc>
              <a:spcBef>
                <a:spcPts val="400"/>
              </a:spcBef>
              <a:spcAft>
                <a:spcPts val="0"/>
              </a:spcAft>
              <a:buClr>
                <a:schemeClr val="lt1"/>
              </a:buClr>
              <a:buSzPts val="2000"/>
              <a:buNone/>
            </a:pPr>
            <a:r>
              <a:t/>
            </a:r>
            <a:endParaRPr b="0" i="0" sz="2000" u="none">
              <a:solidFill>
                <a:srgbClr val="FFFFFF"/>
              </a:solidFill>
              <a:latin typeface="Times New Roman"/>
              <a:ea typeface="Times New Roman"/>
              <a:cs typeface="Times New Roman"/>
              <a:sym typeface="Times New Roman"/>
            </a:endParaRPr>
          </a:p>
          <a:p>
            <a:pPr indent="0" lvl="0" marL="0" rtl="0" algn="l">
              <a:lnSpc>
                <a:spcPct val="100000"/>
              </a:lnSpc>
              <a:spcBef>
                <a:spcPts val="400"/>
              </a:spcBef>
              <a:spcAft>
                <a:spcPts val="0"/>
              </a:spcAft>
              <a:buClr>
                <a:schemeClr val="lt1"/>
              </a:buClr>
              <a:buSzPts val="2000"/>
              <a:buNone/>
            </a:pPr>
            <a:r>
              <a:t/>
            </a:r>
            <a:endParaRPr b="0" i="0" sz="2000" u="none">
              <a:solidFill>
                <a:srgbClr val="FFFFFF"/>
              </a:solidFill>
              <a:latin typeface="Times New Roman"/>
              <a:ea typeface="Times New Roman"/>
              <a:cs typeface="Times New Roman"/>
              <a:sym typeface="Times New Roman"/>
            </a:endParaRPr>
          </a:p>
          <a:p>
            <a:pPr indent="0" lvl="0" marL="0" rtl="0" algn="ctr">
              <a:lnSpc>
                <a:spcPct val="100000"/>
              </a:lnSpc>
              <a:spcBef>
                <a:spcPts val="400"/>
              </a:spcBef>
              <a:spcAft>
                <a:spcPts val="0"/>
              </a:spcAft>
              <a:buClr>
                <a:srgbClr val="FFFFFF"/>
              </a:buClr>
              <a:buSzPts val="2000"/>
              <a:buNone/>
            </a:pPr>
            <a:r>
              <a:rPr b="0" i="0" lang="en-US" sz="2000" u="none">
                <a:solidFill>
                  <a:srgbClr val="FFFFFF"/>
                </a:solidFill>
                <a:latin typeface="Times New Roman"/>
                <a:ea typeface="Times New Roman"/>
                <a:cs typeface="Times New Roman"/>
                <a:sym typeface="Times New Roman"/>
              </a:rPr>
              <a:t>Cyclohexane</a:t>
            </a:r>
            <a:endParaRPr/>
          </a:p>
          <a:p>
            <a:pPr indent="0" lvl="0" marL="0" rtl="0" algn="ctr">
              <a:lnSpc>
                <a:spcPct val="100000"/>
              </a:lnSpc>
              <a:spcBef>
                <a:spcPts val="400"/>
              </a:spcBef>
              <a:spcAft>
                <a:spcPts val="0"/>
              </a:spcAft>
              <a:buClr>
                <a:srgbClr val="FFFFFF"/>
              </a:buClr>
              <a:buSzPts val="2000"/>
              <a:buNone/>
            </a:pPr>
            <a:r>
              <a:rPr b="0" i="0" lang="en-US" sz="2000" u="none">
                <a:solidFill>
                  <a:srgbClr val="FFFFFF"/>
                </a:solidFill>
                <a:latin typeface="Times New Roman"/>
                <a:ea typeface="Times New Roman"/>
                <a:cs typeface="Times New Roman"/>
                <a:sym typeface="Times New Roman"/>
              </a:rPr>
              <a:t>(Bond angle  109.28°)</a:t>
            </a:r>
            <a:endParaRPr/>
          </a:p>
          <a:p>
            <a:pPr indent="0" lvl="0" marL="0" rtl="0" algn="l">
              <a:lnSpc>
                <a:spcPct val="100000"/>
              </a:lnSpc>
              <a:spcBef>
                <a:spcPts val="400"/>
              </a:spcBef>
              <a:spcAft>
                <a:spcPts val="0"/>
              </a:spcAft>
              <a:buClr>
                <a:schemeClr val="lt1"/>
              </a:buClr>
              <a:buSzPts val="2000"/>
              <a:buNone/>
            </a:pPr>
            <a:r>
              <a:t/>
            </a:r>
            <a:endParaRPr b="0" i="0" sz="2000" u="none">
              <a:solidFill>
                <a:srgbClr val="FFFFFF"/>
              </a:solidFill>
              <a:latin typeface="Times New Roman"/>
              <a:ea typeface="Times New Roman"/>
              <a:cs typeface="Times New Roman"/>
              <a:sym typeface="Times New Roman"/>
            </a:endParaRPr>
          </a:p>
          <a:p>
            <a:pPr indent="0" lvl="0" marL="0" rtl="0" algn="l">
              <a:lnSpc>
                <a:spcPct val="100000"/>
              </a:lnSpc>
              <a:spcBef>
                <a:spcPts val="400"/>
              </a:spcBef>
              <a:spcAft>
                <a:spcPts val="0"/>
              </a:spcAft>
              <a:buClr>
                <a:schemeClr val="lt1"/>
              </a:buClr>
              <a:buSzPts val="2000"/>
              <a:buNone/>
            </a:pPr>
            <a:r>
              <a:t/>
            </a:r>
            <a:endParaRPr b="0" i="0" sz="2000" u="none">
              <a:solidFill>
                <a:srgbClr val="FFFFFF"/>
              </a:solidFill>
              <a:latin typeface="Times New Roman"/>
              <a:ea typeface="Times New Roman"/>
              <a:cs typeface="Times New Roman"/>
              <a:sym typeface="Times New Roman"/>
            </a:endParaRPr>
          </a:p>
          <a:p>
            <a:pPr indent="0" lvl="0" marL="0" rtl="0" algn="l">
              <a:lnSpc>
                <a:spcPct val="100000"/>
              </a:lnSpc>
              <a:spcBef>
                <a:spcPts val="400"/>
              </a:spcBef>
              <a:spcAft>
                <a:spcPts val="0"/>
              </a:spcAft>
              <a:buClr>
                <a:schemeClr val="lt1"/>
              </a:buClr>
              <a:buSzPts val="2000"/>
              <a:buNone/>
            </a:pPr>
            <a:r>
              <a:t/>
            </a:r>
            <a:endParaRPr b="0" i="0" sz="2000" u="none">
              <a:solidFill>
                <a:srgbClr val="FFFFFF"/>
              </a:solidFill>
              <a:latin typeface="Times New Roman"/>
              <a:ea typeface="Times New Roman"/>
              <a:cs typeface="Times New Roman"/>
              <a:sym typeface="Times New Roman"/>
            </a:endParaRPr>
          </a:p>
          <a:p>
            <a:pPr indent="0" lvl="0" marL="0" rtl="0" algn="l">
              <a:lnSpc>
                <a:spcPct val="100000"/>
              </a:lnSpc>
              <a:spcBef>
                <a:spcPts val="400"/>
              </a:spcBef>
              <a:spcAft>
                <a:spcPts val="0"/>
              </a:spcAft>
              <a:buClr>
                <a:schemeClr val="lt1"/>
              </a:buClr>
              <a:buSzPts val="2000"/>
              <a:buNone/>
            </a:pPr>
            <a:r>
              <a:t/>
            </a:r>
            <a:endParaRPr b="0" i="0" sz="2000" u="none">
              <a:solidFill>
                <a:srgbClr val="FFFFFF"/>
              </a:solidFill>
              <a:latin typeface="Times New Roman"/>
              <a:ea typeface="Times New Roman"/>
              <a:cs typeface="Times New Roman"/>
              <a:sym typeface="Times New Roman"/>
            </a:endParaRPr>
          </a:p>
          <a:p>
            <a:pPr indent="0" lvl="0" marL="0" rtl="0" algn="l">
              <a:lnSpc>
                <a:spcPct val="100000"/>
              </a:lnSpc>
              <a:spcBef>
                <a:spcPts val="400"/>
              </a:spcBef>
              <a:spcAft>
                <a:spcPts val="0"/>
              </a:spcAft>
              <a:buClr>
                <a:schemeClr val="lt1"/>
              </a:buClr>
              <a:buSzPts val="2000"/>
              <a:buNone/>
            </a:pPr>
            <a:r>
              <a:t/>
            </a:r>
            <a:endParaRPr b="0" i="0" sz="2000" u="none">
              <a:solidFill>
                <a:srgbClr val="FFFFFF"/>
              </a:solidFill>
              <a:latin typeface="Times New Roman"/>
              <a:ea typeface="Times New Roman"/>
              <a:cs typeface="Times New Roman"/>
              <a:sym typeface="Times New Roman"/>
            </a:endParaRPr>
          </a:p>
          <a:p>
            <a:pPr indent="0" lvl="0" marL="0" rtl="0" algn="l">
              <a:lnSpc>
                <a:spcPct val="100000"/>
              </a:lnSpc>
              <a:spcBef>
                <a:spcPts val="400"/>
              </a:spcBef>
              <a:spcAft>
                <a:spcPts val="0"/>
              </a:spcAft>
              <a:buClr>
                <a:schemeClr val="lt1"/>
              </a:buClr>
              <a:buSzPts val="2000"/>
              <a:buNone/>
            </a:pPr>
            <a:r>
              <a:t/>
            </a:r>
            <a:endParaRPr b="0" i="0" sz="2000" u="none">
              <a:solidFill>
                <a:srgbClr val="FFFFFF"/>
              </a:solidFill>
              <a:latin typeface="Times New Roman"/>
              <a:ea typeface="Times New Roman"/>
              <a:cs typeface="Times New Roman"/>
              <a:sym typeface="Times New Roman"/>
            </a:endParaRPr>
          </a:p>
          <a:p>
            <a:pPr indent="0" lvl="0" marL="0" rtl="0" algn="l">
              <a:lnSpc>
                <a:spcPct val="100000"/>
              </a:lnSpc>
              <a:spcBef>
                <a:spcPts val="400"/>
              </a:spcBef>
              <a:spcAft>
                <a:spcPts val="0"/>
              </a:spcAft>
              <a:buClr>
                <a:schemeClr val="lt1"/>
              </a:buClr>
              <a:buSzPts val="2000"/>
              <a:buNone/>
            </a:pPr>
            <a:r>
              <a:t/>
            </a:r>
            <a:endParaRPr b="0" i="0" sz="2000" u="none">
              <a:solidFill>
                <a:srgbClr val="FFFFFF"/>
              </a:solidFill>
              <a:latin typeface="Times New Roman"/>
              <a:ea typeface="Times New Roman"/>
              <a:cs typeface="Times New Roman"/>
              <a:sym typeface="Times New Roman"/>
            </a:endParaRPr>
          </a:p>
          <a:p>
            <a:pPr indent="0" lvl="0" marL="0" rtl="0" algn="ctr">
              <a:spcBef>
                <a:spcPts val="400"/>
              </a:spcBef>
              <a:spcAft>
                <a:spcPts val="0"/>
              </a:spcAft>
              <a:buClr>
                <a:schemeClr val="lt1"/>
              </a:buClr>
              <a:buSzPts val="2000"/>
              <a:buNone/>
            </a:pPr>
            <a:r>
              <a:t/>
            </a:r>
            <a:endParaRPr b="0" i="0" sz="2000" u="none">
              <a:solidFill>
                <a:srgbClr val="FFFFFF"/>
              </a:solidFill>
              <a:latin typeface="Times New Roman"/>
              <a:ea typeface="Times New Roman"/>
              <a:cs typeface="Times New Roman"/>
              <a:sym typeface="Times New Roman"/>
            </a:endParaRPr>
          </a:p>
        </p:txBody>
      </p:sp>
      <p:pic>
        <p:nvPicPr>
          <p:cNvPr descr="http://tbn0.google.com/images?q=tbn:W94woyxdGRpfOM:http://www.freewebs.com/hydrocarbons_chemistry/cyclopropane.bmp" id="1514" name="Google Shape;1514;p189"/>
          <p:cNvPicPr preferRelativeResize="0"/>
          <p:nvPr/>
        </p:nvPicPr>
        <p:blipFill rotWithShape="1">
          <a:blip r:embed="rId3">
            <a:alphaModFix/>
          </a:blip>
          <a:srcRect b="0" l="0" r="0" t="0"/>
          <a:stretch/>
        </p:blipFill>
        <p:spPr>
          <a:xfrm>
            <a:off x="1143000" y="1600200"/>
            <a:ext cx="1181100" cy="1038225"/>
          </a:xfrm>
          <a:prstGeom prst="rect">
            <a:avLst/>
          </a:prstGeom>
          <a:noFill/>
          <a:ln>
            <a:noFill/>
          </a:ln>
        </p:spPr>
      </p:pic>
      <p:pic>
        <p:nvPicPr>
          <p:cNvPr descr="http://tbn0.google.com/images?q=tbn:Fn3lfZsxIKNJkM:http://csi.chemie.tu-darmstadt.de/ak/immel/tutorials/structures/hydrocarbons/CYCBUT.jpg" id="1515" name="Google Shape;1515;p189"/>
          <p:cNvPicPr preferRelativeResize="0"/>
          <p:nvPr/>
        </p:nvPicPr>
        <p:blipFill rotWithShape="1">
          <a:blip r:embed="rId4">
            <a:alphaModFix/>
          </a:blip>
          <a:srcRect b="0" l="0" r="0" t="0"/>
          <a:stretch/>
        </p:blipFill>
        <p:spPr>
          <a:xfrm>
            <a:off x="3962400" y="1524000"/>
            <a:ext cx="1181100" cy="1181100"/>
          </a:xfrm>
          <a:prstGeom prst="rect">
            <a:avLst/>
          </a:prstGeom>
          <a:noFill/>
          <a:ln>
            <a:noFill/>
          </a:ln>
        </p:spPr>
      </p:pic>
      <p:pic>
        <p:nvPicPr>
          <p:cNvPr descr="http://tbn0.google.com/images?q=tbn:DA4-e-rdx70eFM:http://upload.wikimedia.org/wikipedia/commons/9/9e/Cyclopentane3D.png" id="1516" name="Google Shape;1516;p189"/>
          <p:cNvPicPr preferRelativeResize="0"/>
          <p:nvPr/>
        </p:nvPicPr>
        <p:blipFill rotWithShape="1">
          <a:blip r:embed="rId5">
            <a:alphaModFix/>
          </a:blip>
          <a:srcRect b="0" l="0" r="0" t="0"/>
          <a:stretch/>
        </p:blipFill>
        <p:spPr>
          <a:xfrm>
            <a:off x="6553200" y="1600200"/>
            <a:ext cx="1419225" cy="1047750"/>
          </a:xfrm>
          <a:prstGeom prst="rect">
            <a:avLst/>
          </a:prstGeom>
          <a:noFill/>
          <a:ln>
            <a:noFill/>
          </a:ln>
        </p:spPr>
      </p:pic>
      <p:pic>
        <p:nvPicPr>
          <p:cNvPr descr="http://tbn0.google.com/images?q=tbn:JCZREoSzS-i7bM:http://upload.wikimedia.org/wikipedia/commons/thumb/f/f0/Cyclohexane_universe.png/400px-Cyclohexane_universe.png" id="1517" name="Google Shape;1517;p189"/>
          <p:cNvPicPr preferRelativeResize="0"/>
          <p:nvPr/>
        </p:nvPicPr>
        <p:blipFill rotWithShape="1">
          <a:blip r:embed="rId6">
            <a:alphaModFix/>
          </a:blip>
          <a:srcRect b="0" l="0" r="0" t="0"/>
          <a:stretch/>
        </p:blipFill>
        <p:spPr>
          <a:xfrm>
            <a:off x="3200400" y="3429000"/>
            <a:ext cx="2819400" cy="22669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2" name="Shape 1522"/>
        <p:cNvGrpSpPr/>
        <p:nvPr/>
      </p:nvGrpSpPr>
      <p:grpSpPr>
        <a:xfrm>
          <a:off x="0" y="0"/>
          <a:ext cx="0" cy="0"/>
          <a:chOff x="0" y="0"/>
          <a:chExt cx="0" cy="0"/>
        </a:xfrm>
      </p:grpSpPr>
      <p:sp>
        <p:nvSpPr>
          <p:cNvPr id="1523" name="Google Shape;1523;p190"/>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FFFFFF"/>
              </a:buClr>
              <a:buSzPts val="3200"/>
              <a:buNone/>
            </a:pPr>
            <a:r>
              <a:rPr b="1" i="0" lang="en-US" sz="3200" u="none">
                <a:solidFill>
                  <a:srgbClr val="FFFFFF"/>
                </a:solidFill>
                <a:latin typeface="Times New Roman"/>
                <a:ea typeface="Times New Roman"/>
                <a:cs typeface="Times New Roman"/>
                <a:sym typeface="Times New Roman"/>
              </a:rPr>
              <a:t>STABILITY OF CYCLOALKANES</a:t>
            </a:r>
            <a:endParaRPr/>
          </a:p>
          <a:p>
            <a:pPr indent="0" lvl="0" marL="0" rtl="0" algn="ctr">
              <a:lnSpc>
                <a:spcPct val="100000"/>
              </a:lnSpc>
              <a:spcBef>
                <a:spcPts val="640"/>
              </a:spcBef>
              <a:spcAft>
                <a:spcPts val="0"/>
              </a:spcAft>
              <a:buClr>
                <a:schemeClr val="lt1"/>
              </a:buClr>
              <a:buSzPts val="3200"/>
              <a:buNone/>
            </a:pPr>
            <a:r>
              <a:t/>
            </a:r>
            <a:endParaRPr b="1" i="0" sz="3200" u="none">
              <a:solidFill>
                <a:srgbClr val="FFFFFF"/>
              </a:solidFill>
              <a:latin typeface="Times New Roman"/>
              <a:ea typeface="Times New Roman"/>
              <a:cs typeface="Times New Roman"/>
              <a:sym typeface="Times New Roman"/>
            </a:endParaRPr>
          </a:p>
          <a:p>
            <a:pPr indent="-177800" lvl="0" marL="0" rtl="0" algn="l">
              <a:lnSpc>
                <a:spcPct val="100000"/>
              </a:lnSpc>
              <a:spcBef>
                <a:spcPts val="560"/>
              </a:spcBef>
              <a:spcAft>
                <a:spcPts val="0"/>
              </a:spcAft>
              <a:buClr>
                <a:srgbClr val="FFFFFF"/>
              </a:buClr>
              <a:buSzPts val="2800"/>
              <a:buFont typeface="Arial"/>
              <a:buChar char="•"/>
            </a:pPr>
            <a:r>
              <a:rPr b="0" i="0" lang="en-US" sz="2800" u="none">
                <a:solidFill>
                  <a:srgbClr val="FFFFFF"/>
                </a:solidFill>
                <a:latin typeface="Times New Roman"/>
                <a:ea typeface="Times New Roman"/>
                <a:cs typeface="Times New Roman"/>
                <a:sym typeface="Times New Roman"/>
              </a:rPr>
              <a:t> Given by Adolf Baeyer in 1885 as ‘Baeyer Strain threory’.</a:t>
            </a:r>
            <a:endParaRPr/>
          </a:p>
          <a:p>
            <a:pPr indent="-177800" lvl="0" marL="0" rtl="0" algn="l">
              <a:lnSpc>
                <a:spcPct val="100000"/>
              </a:lnSpc>
              <a:spcBef>
                <a:spcPts val="560"/>
              </a:spcBef>
              <a:spcAft>
                <a:spcPts val="0"/>
              </a:spcAft>
              <a:buClr>
                <a:srgbClr val="FFFFFF"/>
              </a:buClr>
              <a:buSzPts val="2800"/>
              <a:buFont typeface="Arial"/>
              <a:buChar char="•"/>
            </a:pPr>
            <a:r>
              <a:rPr b="0" i="0" lang="en-US" sz="2800" u="none">
                <a:solidFill>
                  <a:srgbClr val="FFFFFF"/>
                </a:solidFill>
                <a:latin typeface="Times New Roman"/>
                <a:ea typeface="Times New Roman"/>
                <a:cs typeface="Times New Roman"/>
                <a:sym typeface="Times New Roman"/>
              </a:rPr>
              <a:t> Larger the angle strain, lesser is the stability.</a:t>
            </a:r>
            <a:endParaRPr/>
          </a:p>
          <a:p>
            <a:pPr indent="0" lvl="0" marL="0" rtl="0" algn="l">
              <a:lnSpc>
                <a:spcPct val="100000"/>
              </a:lnSpc>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        </a:t>
            </a:r>
            <a:r>
              <a:rPr b="1" i="1" lang="en-US" sz="2800" u="none">
                <a:solidFill>
                  <a:srgbClr val="FFFFFF"/>
                </a:solidFill>
                <a:latin typeface="Times New Roman"/>
                <a:ea typeface="Times New Roman"/>
                <a:cs typeface="Times New Roman"/>
                <a:sym typeface="Times New Roman"/>
              </a:rPr>
              <a:t>Compound	       Bond Angle	     Angle Strain</a:t>
            </a:r>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      Cyclopropane              60°                        24.44°</a:t>
            </a:r>
            <a:endParaRPr/>
          </a:p>
          <a:p>
            <a:pPr indent="0" lvl="0" marL="0" rtl="0" algn="l">
              <a:lnSpc>
                <a:spcPct val="100000"/>
              </a:lnSpc>
              <a:spcBef>
                <a:spcPts val="560"/>
              </a:spcBef>
              <a:spcAft>
                <a:spcPts val="0"/>
              </a:spcAft>
              <a:buClr>
                <a:srgbClr val="FFFFFF"/>
              </a:buClr>
              <a:buSzPts val="2800"/>
              <a:buNone/>
            </a:pPr>
            <a:r>
              <a:rPr b="0" i="1" lang="en-US" sz="2800" u="none">
                <a:solidFill>
                  <a:srgbClr val="FFFFFF"/>
                </a:solidFill>
                <a:latin typeface="Times New Roman"/>
                <a:ea typeface="Times New Roman"/>
                <a:cs typeface="Times New Roman"/>
                <a:sym typeface="Times New Roman"/>
              </a:rPr>
              <a:t>      </a:t>
            </a:r>
            <a:r>
              <a:rPr b="0" i="0" lang="en-US" sz="2800" u="none">
                <a:solidFill>
                  <a:srgbClr val="FFFFFF"/>
                </a:solidFill>
                <a:latin typeface="Times New Roman"/>
                <a:ea typeface="Times New Roman"/>
                <a:cs typeface="Times New Roman"/>
                <a:sym typeface="Times New Roman"/>
              </a:rPr>
              <a:t>Cyclobutane                 90°                        9.44°</a:t>
            </a:r>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      Cyclopentane               108°                      0.44°</a:t>
            </a:r>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      Cyclohexane                120°                      -5.16°</a:t>
            </a:r>
            <a:endParaRPr/>
          </a:p>
          <a:p>
            <a:pPr indent="0" lvl="0" marL="0" rtl="0" algn="ctr">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7" name="Shape 1527"/>
        <p:cNvGrpSpPr/>
        <p:nvPr/>
      </p:nvGrpSpPr>
      <p:grpSpPr>
        <a:xfrm>
          <a:off x="0" y="0"/>
          <a:ext cx="0" cy="0"/>
          <a:chOff x="0" y="0"/>
          <a:chExt cx="0" cy="0"/>
        </a:xfrm>
      </p:grpSpPr>
      <p:sp>
        <p:nvSpPr>
          <p:cNvPr id="1528" name="Google Shape;1528;p191"/>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FFFFFF"/>
              </a:buClr>
              <a:buSzPts val="3200"/>
              <a:buNone/>
            </a:pPr>
            <a:r>
              <a:rPr b="1" i="0" lang="en-US" sz="3200" u="none">
                <a:solidFill>
                  <a:srgbClr val="FFFFFF"/>
                </a:solidFill>
                <a:latin typeface="Times New Roman"/>
                <a:ea typeface="Times New Roman"/>
                <a:cs typeface="Times New Roman"/>
                <a:sym typeface="Times New Roman"/>
              </a:rPr>
              <a:t>PREPARATION OF CYCLOALKANES</a:t>
            </a:r>
            <a:endParaRPr/>
          </a:p>
          <a:p>
            <a:pPr indent="-177800" lvl="0" marL="0" rtl="0" algn="l">
              <a:lnSpc>
                <a:spcPct val="100000"/>
              </a:lnSpc>
              <a:spcBef>
                <a:spcPts val="560"/>
              </a:spcBef>
              <a:spcAft>
                <a:spcPts val="0"/>
              </a:spcAft>
              <a:buClr>
                <a:srgbClr val="FFFFFF"/>
              </a:buClr>
              <a:buSzPts val="2800"/>
              <a:buFont typeface="Arial"/>
              <a:buAutoNum type="arabicPeriod"/>
            </a:pPr>
            <a:r>
              <a:rPr b="0" i="0" lang="en-US" sz="2800" u="none">
                <a:solidFill>
                  <a:srgbClr val="FFFFFF"/>
                </a:solidFill>
                <a:latin typeface="Times New Roman"/>
                <a:ea typeface="Times New Roman"/>
                <a:cs typeface="Times New Roman"/>
                <a:sym typeface="Times New Roman"/>
              </a:rPr>
              <a:t>By the reaction of ω-dihalogen derivatives with sodium.</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XCH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X + 2Na →              + 2NaX</a:t>
            </a:r>
            <a:endParaRPr/>
          </a:p>
          <a:p>
            <a:pPr indent="0" lvl="0" marL="0" rtl="0" algn="ctr">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2. By the photolysis of cyclic ketones.</a:t>
            </a:r>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                                                                </a:t>
            </a:r>
            <a:r>
              <a:rPr b="0" i="0" lang="en-US" sz="2400" u="none">
                <a:solidFill>
                  <a:srgbClr val="FFFFFF"/>
                </a:solidFill>
                <a:latin typeface="Times New Roman"/>
                <a:ea typeface="Times New Roman"/>
                <a:cs typeface="Times New Roman"/>
                <a:sym typeface="Times New Roman"/>
              </a:rPr>
              <a:t>+ CO</a:t>
            </a:r>
            <a:endParaRPr/>
          </a:p>
          <a:p>
            <a:pPr indent="0" lvl="0" marL="0" rtl="0" algn="l">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3. By Clemmensen or Wolf-Kishner reduction. </a:t>
            </a:r>
            <a:endParaRPr/>
          </a:p>
          <a:p>
            <a:pPr indent="0" lvl="0" marL="0" rtl="0" algn="l">
              <a:lnSpc>
                <a:spcPct val="100000"/>
              </a:lnSpc>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4. By the reduction of aromatic hydrocarbons.</a:t>
            </a:r>
            <a:endParaRPr/>
          </a:p>
          <a:p>
            <a:pPr indent="0" lvl="0" marL="0" rtl="0" algn="l">
              <a:lnSpc>
                <a:spcPct val="100000"/>
              </a:lnSpc>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                                       </a:t>
            </a:r>
            <a:endParaRPr/>
          </a:p>
          <a:p>
            <a:pPr indent="0" lvl="0" marL="0" rtl="0" algn="ctr">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p:txBody>
      </p:sp>
      <p:pic>
        <p:nvPicPr>
          <p:cNvPr id="1529" name="Google Shape;1529;p191"/>
          <p:cNvPicPr preferRelativeResize="0"/>
          <p:nvPr/>
        </p:nvPicPr>
        <p:blipFill rotWithShape="1">
          <a:blip r:embed="rId3">
            <a:alphaModFix/>
          </a:blip>
          <a:srcRect b="0" l="0" r="0" t="0"/>
          <a:stretch/>
        </p:blipFill>
        <p:spPr>
          <a:xfrm>
            <a:off x="5410200" y="1009650"/>
            <a:ext cx="914400" cy="819150"/>
          </a:xfrm>
          <a:prstGeom prst="rect">
            <a:avLst/>
          </a:prstGeom>
          <a:noFill/>
          <a:ln>
            <a:noFill/>
          </a:ln>
        </p:spPr>
      </p:pic>
      <p:pic>
        <p:nvPicPr>
          <p:cNvPr descr="http://tbn0.google.com/images?q=tbn:zvLdM3SwJqBA0M:http://www.cem.msu.edu/~parrill/AIRS/cyclopentanone_st.GIF" id="1530" name="Google Shape;1530;p191"/>
          <p:cNvPicPr preferRelativeResize="0"/>
          <p:nvPr/>
        </p:nvPicPr>
        <p:blipFill rotWithShape="1">
          <a:blip r:embed="rId4">
            <a:alphaModFix/>
          </a:blip>
          <a:srcRect b="0" l="0" r="0" t="0"/>
          <a:stretch/>
        </p:blipFill>
        <p:spPr>
          <a:xfrm>
            <a:off x="2209800" y="2438400"/>
            <a:ext cx="609600" cy="892175"/>
          </a:xfrm>
          <a:prstGeom prst="rect">
            <a:avLst/>
          </a:prstGeom>
          <a:noFill/>
          <a:ln>
            <a:noFill/>
          </a:ln>
        </p:spPr>
      </p:pic>
      <p:sp>
        <p:nvSpPr>
          <p:cNvPr id="1531" name="Google Shape;1531;p191"/>
          <p:cNvSpPr txBox="1"/>
          <p:nvPr/>
        </p:nvSpPr>
        <p:spPr>
          <a:xfrm>
            <a:off x="1981200" y="2492375"/>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hυ</a:t>
            </a:r>
            <a:endParaRPr/>
          </a:p>
        </p:txBody>
      </p:sp>
      <p:sp>
        <p:nvSpPr>
          <p:cNvPr id="1532" name="Google Shape;1532;p191"/>
          <p:cNvSpPr/>
          <p:nvPr/>
        </p:nvSpPr>
        <p:spPr>
          <a:xfrm>
            <a:off x="3200400" y="27432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pic>
        <p:nvPicPr>
          <p:cNvPr descr="http://tbn0.google.com/images?q=tbn:zvLdM3SwJqBA0M:http://www.cem.msu.edu/~parrill/AIRS/cyclopentanone_st.GIF" id="1533" name="Google Shape;1533;p191"/>
          <p:cNvPicPr preferRelativeResize="0"/>
          <p:nvPr/>
        </p:nvPicPr>
        <p:blipFill rotWithShape="1">
          <a:blip r:embed="rId4">
            <a:alphaModFix/>
          </a:blip>
          <a:srcRect b="0" l="0" r="0" t="0"/>
          <a:stretch/>
        </p:blipFill>
        <p:spPr>
          <a:xfrm>
            <a:off x="2133600" y="3908425"/>
            <a:ext cx="609600" cy="892175"/>
          </a:xfrm>
          <a:prstGeom prst="rect">
            <a:avLst/>
          </a:prstGeom>
          <a:noFill/>
          <a:ln>
            <a:noFill/>
          </a:ln>
        </p:spPr>
      </p:pic>
      <p:pic>
        <p:nvPicPr>
          <p:cNvPr id="1534" name="Google Shape;1534;p191"/>
          <p:cNvPicPr preferRelativeResize="0"/>
          <p:nvPr/>
        </p:nvPicPr>
        <p:blipFill rotWithShape="1">
          <a:blip r:embed="rId5">
            <a:alphaModFix/>
          </a:blip>
          <a:srcRect b="0" l="0" r="0" t="0"/>
          <a:stretch/>
        </p:blipFill>
        <p:spPr>
          <a:xfrm>
            <a:off x="5511800" y="3908425"/>
            <a:ext cx="1022350" cy="1003300"/>
          </a:xfrm>
          <a:prstGeom prst="rect">
            <a:avLst/>
          </a:prstGeom>
          <a:noFill/>
          <a:ln>
            <a:noFill/>
          </a:ln>
        </p:spPr>
      </p:pic>
      <p:sp>
        <p:nvSpPr>
          <p:cNvPr id="1535" name="Google Shape;1535;p191"/>
          <p:cNvSpPr/>
          <p:nvPr/>
        </p:nvSpPr>
        <p:spPr>
          <a:xfrm>
            <a:off x="3352800" y="4343400"/>
            <a:ext cx="1828800" cy="76200"/>
          </a:xfrm>
          <a:prstGeom prst="rightArrow">
            <a:avLst>
              <a:gd fmla="val 21150"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536" name="Google Shape;1536;p191"/>
          <p:cNvSpPr txBox="1"/>
          <p:nvPr/>
        </p:nvSpPr>
        <p:spPr>
          <a:xfrm>
            <a:off x="2286000" y="40386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Zn -Hg/ HCl</a:t>
            </a:r>
            <a:endParaRPr/>
          </a:p>
        </p:txBody>
      </p:sp>
      <p:sp>
        <p:nvSpPr>
          <p:cNvPr id="1537" name="Google Shape;1537;p191"/>
          <p:cNvSpPr txBox="1"/>
          <p:nvPr/>
        </p:nvSpPr>
        <p:spPr>
          <a:xfrm>
            <a:off x="2362200" y="43434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NH</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NH</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 / KOH</a:t>
            </a:r>
            <a:endParaRPr/>
          </a:p>
        </p:txBody>
      </p:sp>
      <p:pic>
        <p:nvPicPr>
          <p:cNvPr descr="http://tbn0.google.com/images?q=tbn:3sSPmVEe_VH8EM:http://upload.wikimedia.org/wikipedia/commons/thumb/4/42/Benzene-Kekule-2D-skeletal.png/528px-Benzene-Kekule-2D-skeletal.png" id="1538" name="Google Shape;1538;p191"/>
          <p:cNvPicPr preferRelativeResize="0"/>
          <p:nvPr/>
        </p:nvPicPr>
        <p:blipFill rotWithShape="1">
          <a:blip r:embed="rId6">
            <a:alphaModFix/>
          </a:blip>
          <a:srcRect b="0" l="0" r="0" t="0"/>
          <a:stretch/>
        </p:blipFill>
        <p:spPr>
          <a:xfrm>
            <a:off x="2039937" y="5638800"/>
            <a:ext cx="804862" cy="914400"/>
          </a:xfrm>
          <a:prstGeom prst="rect">
            <a:avLst/>
          </a:prstGeom>
          <a:noFill/>
          <a:ln>
            <a:noFill/>
          </a:ln>
        </p:spPr>
      </p:pic>
      <p:pic>
        <p:nvPicPr>
          <p:cNvPr descr="http://tbn0.google.com/images?q=tbn:4MiuV03wPBo-dM:http://www.arb.ca.gov/db/solvents/solvent_pages/Hydrocarbon-HTML/cyclohexane.gif" id="1539" name="Google Shape;1539;p191"/>
          <p:cNvPicPr preferRelativeResize="0"/>
          <p:nvPr/>
        </p:nvPicPr>
        <p:blipFill rotWithShape="1">
          <a:blip r:embed="rId7">
            <a:alphaModFix/>
          </a:blip>
          <a:srcRect b="0" l="0" r="0" t="0"/>
          <a:stretch/>
        </p:blipFill>
        <p:spPr>
          <a:xfrm>
            <a:off x="4953000" y="5638800"/>
            <a:ext cx="762000" cy="863600"/>
          </a:xfrm>
          <a:prstGeom prst="rect">
            <a:avLst/>
          </a:prstGeom>
          <a:noFill/>
          <a:ln>
            <a:noFill/>
          </a:ln>
        </p:spPr>
      </p:pic>
      <p:sp>
        <p:nvSpPr>
          <p:cNvPr id="1540" name="Google Shape;1540;p191"/>
          <p:cNvSpPr/>
          <p:nvPr/>
        </p:nvSpPr>
        <p:spPr>
          <a:xfrm>
            <a:off x="3276600" y="60198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541" name="Google Shape;1541;p191"/>
          <p:cNvSpPr txBox="1"/>
          <p:nvPr/>
        </p:nvSpPr>
        <p:spPr>
          <a:xfrm>
            <a:off x="2057400" y="5802312"/>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H</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 / Ni</a:t>
            </a:r>
            <a:endParaRPr/>
          </a:p>
        </p:txBody>
      </p:sp>
      <p:pic>
        <p:nvPicPr>
          <p:cNvPr id="1542" name="Google Shape;1542;p191"/>
          <p:cNvPicPr preferRelativeResize="0"/>
          <p:nvPr/>
        </p:nvPicPr>
        <p:blipFill rotWithShape="1">
          <a:blip r:embed="rId8">
            <a:alphaModFix/>
          </a:blip>
          <a:srcRect b="0" l="0" r="0" t="0"/>
          <a:stretch/>
        </p:blipFill>
        <p:spPr>
          <a:xfrm>
            <a:off x="4800600" y="2438400"/>
            <a:ext cx="774700" cy="7747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6" name="Shape 1546"/>
        <p:cNvGrpSpPr/>
        <p:nvPr/>
      </p:nvGrpSpPr>
      <p:grpSpPr>
        <a:xfrm>
          <a:off x="0" y="0"/>
          <a:ext cx="0" cy="0"/>
          <a:chOff x="0" y="0"/>
          <a:chExt cx="0" cy="0"/>
        </a:xfrm>
      </p:grpSpPr>
      <p:sp>
        <p:nvSpPr>
          <p:cNvPr id="1547" name="Google Shape;1547;p192"/>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None/>
            </a:pPr>
            <a:r>
              <a:t/>
            </a:r>
            <a:endParaRPr b="0" i="0" sz="3200" u="none">
              <a:solidFill>
                <a:srgbClr val="FFFFFF"/>
              </a:solidFill>
              <a:latin typeface="Calibri"/>
              <a:ea typeface="Calibri"/>
              <a:cs typeface="Calibri"/>
              <a:sym typeface="Calibri"/>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5. By the reduction of unsaturated alicyclic compounds.</a:t>
            </a:r>
            <a:endParaRPr/>
          </a:p>
          <a:p>
            <a:pPr indent="0" lvl="0" marL="0" rtl="0" algn="l">
              <a:lnSpc>
                <a:spcPct val="100000"/>
              </a:lnSpc>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6. By the insertion of carbene.                   </a:t>
            </a:r>
            <a:r>
              <a:rPr b="0" i="0" lang="en-US" sz="2400" u="none">
                <a:solidFill>
                  <a:srgbClr val="FFFFFF"/>
                </a:solidFill>
                <a:latin typeface="Times New Roman"/>
                <a:ea typeface="Times New Roman"/>
                <a:cs typeface="Times New Roman"/>
                <a:sym typeface="Times New Roman"/>
              </a:rPr>
              <a:t>R</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      R</a:t>
            </a:r>
            <a:r>
              <a:rPr b="0" baseline="-25000" i="0" lang="en-US" sz="2400" u="none">
                <a:solidFill>
                  <a:srgbClr val="FFFFFF"/>
                </a:solidFill>
                <a:latin typeface="Times New Roman"/>
                <a:ea typeface="Times New Roman"/>
                <a:cs typeface="Times New Roman"/>
                <a:sym typeface="Times New Roman"/>
              </a:rPr>
              <a:t>2</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R</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C=CR</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 + :CH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 →</a:t>
            </a:r>
            <a:endParaRPr/>
          </a:p>
          <a:p>
            <a:pPr indent="0" lvl="0" marL="0" rtl="0" algn="ctr">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177800" lvl="0" marL="0" rtl="0" algn="l">
              <a:lnSpc>
                <a:spcPct val="100000"/>
              </a:lnSpc>
              <a:spcBef>
                <a:spcPts val="560"/>
              </a:spcBef>
              <a:spcAft>
                <a:spcPts val="0"/>
              </a:spcAft>
              <a:buClr>
                <a:srgbClr val="FFFFFF"/>
              </a:buClr>
              <a:buSzPts val="2800"/>
              <a:buFont typeface="Arial"/>
              <a:buAutoNum type="arabicPeriod" startAt="7"/>
            </a:pPr>
            <a:r>
              <a:rPr b="0" i="0" lang="en-US" sz="2800" u="none">
                <a:solidFill>
                  <a:srgbClr val="FFFFFF"/>
                </a:solidFill>
                <a:latin typeface="Times New Roman"/>
                <a:ea typeface="Times New Roman"/>
                <a:cs typeface="Times New Roman"/>
                <a:sym typeface="Times New Roman"/>
              </a:rPr>
              <a:t>By Diels-Alder reaction.</a:t>
            </a:r>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                               + ║ → </a:t>
            </a:r>
            <a:endParaRPr/>
          </a:p>
          <a:p>
            <a:pPr indent="0" lvl="0" marL="0" rtl="0" algn="l">
              <a:lnSpc>
                <a:spcPct val="100000"/>
              </a:lnSpc>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8. By Simmon-Smith reaction.          </a:t>
            </a:r>
            <a:r>
              <a:rPr b="0" i="0" lang="en-US" sz="2400" u="none">
                <a:solidFill>
                  <a:srgbClr val="FFFFFF"/>
                </a:solidFill>
                <a:latin typeface="Times New Roman"/>
                <a:ea typeface="Times New Roman"/>
                <a:cs typeface="Times New Roman"/>
                <a:sym typeface="Times New Roman"/>
              </a:rPr>
              <a:t>R</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      R</a:t>
            </a:r>
            <a:r>
              <a:rPr b="0" baseline="-25000" i="0" lang="en-US" sz="2400" u="none">
                <a:solidFill>
                  <a:srgbClr val="FFFFFF"/>
                </a:solidFill>
                <a:latin typeface="Times New Roman"/>
                <a:ea typeface="Times New Roman"/>
                <a:cs typeface="Times New Roman"/>
                <a:sym typeface="Times New Roman"/>
              </a:rPr>
              <a:t>2</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            </a:t>
            </a:r>
            <a:r>
              <a:rPr b="0" i="0" lang="en-US" sz="2400" u="none">
                <a:solidFill>
                  <a:srgbClr val="FFFFFF"/>
                </a:solidFill>
                <a:latin typeface="Times New Roman"/>
                <a:ea typeface="Times New Roman"/>
                <a:cs typeface="Times New Roman"/>
                <a:sym typeface="Times New Roman"/>
              </a:rPr>
              <a:t>R</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C=CR</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 + :CH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I</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              </a:t>
            </a:r>
            <a:endParaRPr/>
          </a:p>
          <a:p>
            <a:pPr indent="0" lvl="0" marL="0" rtl="0" algn="ctr">
              <a:lnSpc>
                <a:spcPct val="100000"/>
              </a:lnSpc>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a:p>
            <a:pPr indent="0" lvl="0" marL="0" rtl="0" algn="ctr">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ctr">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p:txBody>
      </p:sp>
      <p:pic>
        <p:nvPicPr>
          <p:cNvPr descr="http://tbn0.google.com/images?q=tbn:akhnSiresIeWWM:http://www.angelo.edu/faculty/kboudrea/molecule_gallery/02_alkenes/cyclohexene_01.gif" id="1548" name="Google Shape;1548;p192"/>
          <p:cNvPicPr preferRelativeResize="0"/>
          <p:nvPr/>
        </p:nvPicPr>
        <p:blipFill rotWithShape="1">
          <a:blip r:embed="rId3">
            <a:alphaModFix/>
          </a:blip>
          <a:srcRect b="0" l="0" r="0" t="0"/>
          <a:stretch/>
        </p:blipFill>
        <p:spPr>
          <a:xfrm>
            <a:off x="2209800" y="1143000"/>
            <a:ext cx="647700" cy="742950"/>
          </a:xfrm>
          <a:prstGeom prst="rect">
            <a:avLst/>
          </a:prstGeom>
          <a:noFill/>
          <a:ln>
            <a:noFill/>
          </a:ln>
        </p:spPr>
      </p:pic>
      <p:pic>
        <p:nvPicPr>
          <p:cNvPr descr="http://tbn0.google.com/images?q=tbn:4MiuV03wPBo-dM:http://www.arb.ca.gov/db/solvents/solvent_pages/Hydrocarbon-HTML/cyclohexane.gif" id="1549" name="Google Shape;1549;p192"/>
          <p:cNvPicPr preferRelativeResize="0"/>
          <p:nvPr/>
        </p:nvPicPr>
        <p:blipFill rotWithShape="1">
          <a:blip r:embed="rId4">
            <a:alphaModFix/>
          </a:blip>
          <a:srcRect b="0" l="0" r="0" t="0"/>
          <a:stretch/>
        </p:blipFill>
        <p:spPr>
          <a:xfrm>
            <a:off x="5334000" y="1143000"/>
            <a:ext cx="762000" cy="863600"/>
          </a:xfrm>
          <a:prstGeom prst="rect">
            <a:avLst/>
          </a:prstGeom>
          <a:noFill/>
          <a:ln>
            <a:noFill/>
          </a:ln>
        </p:spPr>
      </p:pic>
      <p:sp>
        <p:nvSpPr>
          <p:cNvPr id="1550" name="Google Shape;1550;p192"/>
          <p:cNvSpPr txBox="1"/>
          <p:nvPr/>
        </p:nvSpPr>
        <p:spPr>
          <a:xfrm>
            <a:off x="2133600" y="1165225"/>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H</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 / Ni</a:t>
            </a:r>
            <a:endParaRPr/>
          </a:p>
        </p:txBody>
      </p:sp>
      <p:sp>
        <p:nvSpPr>
          <p:cNvPr id="1551" name="Google Shape;1551;p192"/>
          <p:cNvSpPr/>
          <p:nvPr/>
        </p:nvSpPr>
        <p:spPr>
          <a:xfrm>
            <a:off x="3352800" y="14478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pic>
        <p:nvPicPr>
          <p:cNvPr id="1552" name="Google Shape;1552;p192"/>
          <p:cNvPicPr preferRelativeResize="0"/>
          <p:nvPr/>
        </p:nvPicPr>
        <p:blipFill rotWithShape="1">
          <a:blip r:embed="rId5">
            <a:alphaModFix/>
          </a:blip>
          <a:srcRect b="0" l="0" r="0" t="0"/>
          <a:stretch/>
        </p:blipFill>
        <p:spPr>
          <a:xfrm>
            <a:off x="6172200" y="2533650"/>
            <a:ext cx="914400" cy="819150"/>
          </a:xfrm>
          <a:prstGeom prst="rect">
            <a:avLst/>
          </a:prstGeom>
          <a:noFill/>
          <a:ln>
            <a:noFill/>
          </a:ln>
        </p:spPr>
      </p:pic>
      <p:cxnSp>
        <p:nvCxnSpPr>
          <p:cNvPr id="1553" name="Google Shape;1553;p192"/>
          <p:cNvCxnSpPr/>
          <p:nvPr/>
        </p:nvCxnSpPr>
        <p:spPr>
          <a:xfrm>
            <a:off x="2232025" y="4572000"/>
            <a:ext cx="381000" cy="228600"/>
          </a:xfrm>
          <a:prstGeom prst="straightConnector1">
            <a:avLst/>
          </a:prstGeom>
          <a:noFill/>
          <a:ln cap="flat" cmpd="sng" w="9525">
            <a:solidFill>
              <a:schemeClr val="lt1"/>
            </a:solidFill>
            <a:prstDash val="solid"/>
            <a:miter lim="800000"/>
            <a:headEnd len="med" w="med" type="none"/>
            <a:tailEnd len="med" w="med" type="none"/>
          </a:ln>
        </p:spPr>
      </p:cxnSp>
      <p:grpSp>
        <p:nvGrpSpPr>
          <p:cNvPr id="1554" name="Google Shape;1554;p192"/>
          <p:cNvGrpSpPr/>
          <p:nvPr/>
        </p:nvGrpSpPr>
        <p:grpSpPr>
          <a:xfrm>
            <a:off x="2209805" y="3886200"/>
            <a:ext cx="457201" cy="990600"/>
            <a:chOff x="2209800" y="4495800"/>
            <a:chExt cx="457201" cy="990600"/>
          </a:xfrm>
        </p:grpSpPr>
        <p:cxnSp>
          <p:nvCxnSpPr>
            <p:cNvPr id="1555" name="Google Shape;1555;p192"/>
            <p:cNvCxnSpPr/>
            <p:nvPr/>
          </p:nvCxnSpPr>
          <p:spPr>
            <a:xfrm flipH="1">
              <a:off x="2209801" y="4495800"/>
              <a:ext cx="457200" cy="304800"/>
            </a:xfrm>
            <a:prstGeom prst="straightConnector1">
              <a:avLst/>
            </a:prstGeom>
            <a:noFill/>
            <a:ln cap="flat" cmpd="sng" w="9525">
              <a:solidFill>
                <a:schemeClr val="lt1"/>
              </a:solidFill>
              <a:prstDash val="solid"/>
              <a:miter lim="800000"/>
              <a:headEnd len="med" w="med" type="none"/>
              <a:tailEnd len="med" w="med" type="none"/>
            </a:ln>
          </p:spPr>
        </p:cxnSp>
        <p:cxnSp>
          <p:nvCxnSpPr>
            <p:cNvPr id="1556" name="Google Shape;1556;p192"/>
            <p:cNvCxnSpPr/>
            <p:nvPr/>
          </p:nvCxnSpPr>
          <p:spPr>
            <a:xfrm rot="5400000">
              <a:off x="1982038" y="5028450"/>
              <a:ext cx="457200" cy="1500"/>
            </a:xfrm>
            <a:prstGeom prst="straightConnector1">
              <a:avLst/>
            </a:prstGeom>
            <a:noFill/>
            <a:ln cap="flat" cmpd="sng" w="9525">
              <a:solidFill>
                <a:schemeClr val="lt1"/>
              </a:solidFill>
              <a:prstDash val="solid"/>
              <a:miter lim="800000"/>
              <a:headEnd len="med" w="med" type="none"/>
              <a:tailEnd len="med" w="med" type="none"/>
            </a:ln>
          </p:spPr>
        </p:cxnSp>
        <p:cxnSp>
          <p:nvCxnSpPr>
            <p:cNvPr id="1557" name="Google Shape;1557;p192"/>
            <p:cNvCxnSpPr/>
            <p:nvPr/>
          </p:nvCxnSpPr>
          <p:spPr>
            <a:xfrm>
              <a:off x="2209800" y="5257800"/>
              <a:ext cx="381000" cy="228600"/>
            </a:xfrm>
            <a:prstGeom prst="straightConnector1">
              <a:avLst/>
            </a:prstGeom>
            <a:noFill/>
            <a:ln cap="flat" cmpd="sng" w="9525">
              <a:solidFill>
                <a:schemeClr val="lt1"/>
              </a:solidFill>
              <a:prstDash val="solid"/>
              <a:miter lim="800000"/>
              <a:headEnd len="med" w="med" type="none"/>
              <a:tailEnd len="med" w="med" type="none"/>
            </a:ln>
          </p:spPr>
        </p:cxnSp>
        <p:cxnSp>
          <p:nvCxnSpPr>
            <p:cNvPr id="1558" name="Google Shape;1558;p192"/>
            <p:cNvCxnSpPr/>
            <p:nvPr/>
          </p:nvCxnSpPr>
          <p:spPr>
            <a:xfrm flipH="1">
              <a:off x="2209801" y="4572000"/>
              <a:ext cx="457200" cy="304800"/>
            </a:xfrm>
            <a:prstGeom prst="straightConnector1">
              <a:avLst/>
            </a:prstGeom>
            <a:noFill/>
            <a:ln cap="flat" cmpd="sng" w="9525">
              <a:solidFill>
                <a:schemeClr val="lt1"/>
              </a:solidFill>
              <a:prstDash val="solid"/>
              <a:miter lim="800000"/>
              <a:headEnd len="med" w="med" type="none"/>
              <a:tailEnd len="med" w="med" type="none"/>
            </a:ln>
          </p:spPr>
        </p:cxnSp>
      </p:grpSp>
      <p:pic>
        <p:nvPicPr>
          <p:cNvPr descr="http://tbn0.google.com/images?q=tbn:akhnSiresIeWWM:http://www.angelo.edu/faculty/kboudrea/molecule_gallery/02_alkenes/cyclohexene_01.gif" id="1559" name="Google Shape;1559;p192"/>
          <p:cNvPicPr preferRelativeResize="0"/>
          <p:nvPr/>
        </p:nvPicPr>
        <p:blipFill rotWithShape="1">
          <a:blip r:embed="rId3">
            <a:alphaModFix/>
          </a:blip>
          <a:srcRect b="0" l="0" r="0" t="0"/>
          <a:stretch/>
        </p:blipFill>
        <p:spPr>
          <a:xfrm>
            <a:off x="3962400" y="3981450"/>
            <a:ext cx="647700" cy="742950"/>
          </a:xfrm>
          <a:prstGeom prst="rect">
            <a:avLst/>
          </a:prstGeom>
          <a:noFill/>
          <a:ln>
            <a:noFill/>
          </a:ln>
        </p:spPr>
      </p:pic>
      <p:pic>
        <p:nvPicPr>
          <p:cNvPr descr="http://tbn0.google.com/images?q=tbn:4MiuV03wPBo-dM:http://www.arb.ca.gov/db/solvents/solvent_pages/Hydrocarbon-HTML/cyclohexane.gif" id="1560" name="Google Shape;1560;p192"/>
          <p:cNvPicPr preferRelativeResize="0"/>
          <p:nvPr/>
        </p:nvPicPr>
        <p:blipFill rotWithShape="1">
          <a:blip r:embed="rId4">
            <a:alphaModFix/>
          </a:blip>
          <a:srcRect b="0" l="0" r="0" t="0"/>
          <a:stretch/>
        </p:blipFill>
        <p:spPr>
          <a:xfrm>
            <a:off x="6172200" y="3937000"/>
            <a:ext cx="762000" cy="863600"/>
          </a:xfrm>
          <a:prstGeom prst="rect">
            <a:avLst/>
          </a:prstGeom>
          <a:noFill/>
          <a:ln>
            <a:noFill/>
          </a:ln>
        </p:spPr>
      </p:pic>
      <p:sp>
        <p:nvSpPr>
          <p:cNvPr id="1561" name="Google Shape;1561;p192"/>
          <p:cNvSpPr txBox="1"/>
          <p:nvPr/>
        </p:nvSpPr>
        <p:spPr>
          <a:xfrm>
            <a:off x="3352800" y="4049712"/>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H</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 / Ni</a:t>
            </a:r>
            <a:endParaRPr/>
          </a:p>
        </p:txBody>
      </p:sp>
      <p:sp>
        <p:nvSpPr>
          <p:cNvPr id="1562" name="Google Shape;1562;p192"/>
          <p:cNvSpPr/>
          <p:nvPr/>
        </p:nvSpPr>
        <p:spPr>
          <a:xfrm>
            <a:off x="4724400" y="43434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pic>
        <p:nvPicPr>
          <p:cNvPr id="1563" name="Google Shape;1563;p192"/>
          <p:cNvPicPr preferRelativeResize="0"/>
          <p:nvPr/>
        </p:nvPicPr>
        <p:blipFill rotWithShape="1">
          <a:blip r:embed="rId5">
            <a:alphaModFix/>
          </a:blip>
          <a:srcRect b="0" l="0" r="0" t="0"/>
          <a:stretch/>
        </p:blipFill>
        <p:spPr>
          <a:xfrm>
            <a:off x="5410200" y="5429250"/>
            <a:ext cx="914400" cy="819150"/>
          </a:xfrm>
          <a:prstGeom prst="rect">
            <a:avLst/>
          </a:prstGeom>
          <a:noFill/>
          <a:ln>
            <a:noFill/>
          </a:ln>
        </p:spPr>
      </p:pic>
      <p:sp>
        <p:nvSpPr>
          <p:cNvPr id="1564" name="Google Shape;1564;p192"/>
          <p:cNvSpPr/>
          <p:nvPr/>
        </p:nvSpPr>
        <p:spPr>
          <a:xfrm>
            <a:off x="3733800" y="57912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565" name="Google Shape;1565;p192"/>
          <p:cNvSpPr txBox="1"/>
          <p:nvPr/>
        </p:nvSpPr>
        <p:spPr>
          <a:xfrm>
            <a:off x="2514600" y="5573712"/>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Zn, Cu / ether</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9" name="Shape 1569"/>
        <p:cNvGrpSpPr/>
        <p:nvPr/>
      </p:nvGrpSpPr>
      <p:grpSpPr>
        <a:xfrm>
          <a:off x="0" y="0"/>
          <a:ext cx="0" cy="0"/>
          <a:chOff x="0" y="0"/>
          <a:chExt cx="0" cy="0"/>
        </a:xfrm>
      </p:grpSpPr>
      <p:sp>
        <p:nvSpPr>
          <p:cNvPr id="1570" name="Google Shape;1570;p193"/>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None/>
            </a:pPr>
            <a:r>
              <a:t/>
            </a:r>
            <a:endParaRPr b="0" i="0" sz="3200" u="none">
              <a:solidFill>
                <a:srgbClr val="FFFFFF"/>
              </a:solidFill>
              <a:latin typeface="Calibri"/>
              <a:ea typeface="Calibri"/>
              <a:cs typeface="Calibri"/>
              <a:sym typeface="Calibri"/>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9. Malonic ester synthesis.</a:t>
            </a:r>
            <a:endParaRPr/>
          </a:p>
          <a:p>
            <a:pPr indent="0" lvl="0" marL="0" rtl="0" algn="l">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Br                     COOC</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5</a:t>
            </a:r>
            <a:r>
              <a:rPr b="0" i="0" lang="en-US" sz="2400" u="none">
                <a:solidFill>
                  <a:srgbClr val="FFFFFF"/>
                </a:solidFill>
                <a:latin typeface="Times New Roman"/>
                <a:ea typeface="Times New Roman"/>
                <a:cs typeface="Times New Roman"/>
                <a:sym typeface="Times New Roman"/>
              </a:rPr>
              <a:t>                      COOC</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5</a:t>
            </a:r>
            <a:endParaRPr/>
          </a:p>
          <a:p>
            <a:pPr indent="0" lvl="0" marL="0" rtl="0" algn="l">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              +  Na</a:t>
            </a:r>
            <a:r>
              <a:rPr b="0" baseline="30000" i="0" lang="en-US" sz="2400" u="none">
                <a:solidFill>
                  <a:srgbClr val="FFFFFF"/>
                </a:solidFill>
                <a:latin typeface="Times New Roman"/>
                <a:ea typeface="Times New Roman"/>
                <a:cs typeface="Times New Roman"/>
                <a:sym typeface="Times New Roman"/>
              </a:rPr>
              <a:t>+</a:t>
            </a:r>
            <a:r>
              <a:rPr b="0" i="0" lang="en-US" sz="2400" u="none">
                <a:solidFill>
                  <a:srgbClr val="FFFFFF"/>
                </a:solidFill>
                <a:latin typeface="Times New Roman"/>
                <a:ea typeface="Times New Roman"/>
                <a:cs typeface="Times New Roman"/>
                <a:sym typeface="Times New Roman"/>
              </a:rPr>
              <a:t>CH</a:t>
            </a:r>
            <a:r>
              <a:rPr b="0" baseline="30000" i="0" lang="en-US" sz="2400" u="none">
                <a:solidFill>
                  <a:srgbClr val="FFFFFF"/>
                </a:solidFill>
                <a:latin typeface="Times New Roman"/>
                <a:ea typeface="Times New Roman"/>
                <a:cs typeface="Times New Roman"/>
                <a:sym typeface="Times New Roman"/>
              </a:rPr>
              <a:t>-</a:t>
            </a:r>
            <a:endParaRPr/>
          </a:p>
          <a:p>
            <a:pPr indent="0" lvl="0" marL="0" rtl="0" algn="l">
              <a:lnSpc>
                <a:spcPct val="100000"/>
              </a:lnSpc>
              <a:spcBef>
                <a:spcPts val="480"/>
              </a:spcBef>
              <a:spcAft>
                <a:spcPts val="0"/>
              </a:spcAft>
              <a:buClr>
                <a:srgbClr val="FFFFFF"/>
              </a:buClr>
              <a:buSzPts val="2400"/>
              <a:buNone/>
            </a:pPr>
            <a:r>
              <a:rPr b="0" baseline="30000" i="0" lang="en-US" sz="2400" u="none">
                <a:solidFill>
                  <a:srgbClr val="FFFFFF"/>
                </a:solidFill>
                <a:latin typeface="Times New Roman"/>
                <a:ea typeface="Times New Roman"/>
                <a:cs typeface="Times New Roman"/>
                <a:sym typeface="Times New Roman"/>
              </a:rPr>
              <a:t> </a:t>
            </a:r>
            <a:r>
              <a:rPr b="0" i="0" lang="en-US" sz="2400" u="none">
                <a:solidFill>
                  <a:srgbClr val="FFFFFF"/>
                </a:solidFill>
                <a:latin typeface="Times New Roman"/>
                <a:ea typeface="Times New Roman"/>
                <a:cs typeface="Times New Roman"/>
                <a:sym typeface="Times New Roman"/>
              </a:rPr>
              <a:t>                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Br                     COOC</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5</a:t>
            </a:r>
            <a:r>
              <a:rPr b="0" i="0" lang="en-US" sz="2400" u="none">
                <a:solidFill>
                  <a:srgbClr val="FFFFFF"/>
                </a:solidFill>
                <a:latin typeface="Times New Roman"/>
                <a:ea typeface="Times New Roman"/>
                <a:cs typeface="Times New Roman"/>
                <a:sym typeface="Times New Roman"/>
              </a:rPr>
              <a:t>                       COOC</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5</a:t>
            </a:r>
            <a:endParaRPr/>
          </a:p>
          <a:p>
            <a:pPr indent="0" lvl="0" marL="0" rtl="0" algn="l">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COOH</a:t>
            </a:r>
            <a:endParaRPr/>
          </a:p>
          <a:p>
            <a:pPr indent="0" lvl="0" marL="0" rtl="0" algn="l">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COOH</a:t>
            </a:r>
            <a:endParaRPr/>
          </a:p>
          <a:p>
            <a:pPr indent="0" lvl="0" marL="0" rtl="0" algn="l">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10. From Grignard reagent.</a:t>
            </a:r>
            <a:endParaRPr/>
          </a:p>
          <a:p>
            <a:pPr indent="0" lvl="0" marL="0" rtl="0" algn="l">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Br                              MgBr  </a:t>
            </a:r>
            <a:endParaRPr/>
          </a:p>
          <a:p>
            <a:pPr indent="0" lvl="0" marL="0" rtl="0" algn="l">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480"/>
              </a:spcBef>
              <a:spcAft>
                <a:spcPts val="0"/>
              </a:spcAft>
              <a:buClr>
                <a:schemeClr val="lt1"/>
              </a:buClr>
              <a:buSzPts val="2400"/>
              <a:buNone/>
            </a:pPr>
            <a:r>
              <a:t/>
            </a:r>
            <a:endParaRPr b="0" baseline="-25000" i="0" sz="2400" u="none">
              <a:solidFill>
                <a:srgbClr val="FFFFFF"/>
              </a:solidFill>
              <a:latin typeface="Times New Roman"/>
              <a:ea typeface="Times New Roman"/>
              <a:cs typeface="Times New Roman"/>
              <a:sym typeface="Times New Roman"/>
            </a:endParaRPr>
          </a:p>
          <a:p>
            <a:pPr indent="0" lvl="0" marL="0" rtl="0" algn="l">
              <a:lnSpc>
                <a:spcPct val="100000"/>
              </a:lnSpc>
              <a:spcBef>
                <a:spcPts val="480"/>
              </a:spcBef>
              <a:spcAft>
                <a:spcPts val="0"/>
              </a:spcAft>
              <a:buClr>
                <a:schemeClr val="lt1"/>
              </a:buClr>
              <a:buSzPts val="2400"/>
              <a:buNone/>
            </a:pPr>
            <a:r>
              <a:t/>
            </a:r>
            <a:endParaRPr b="0" baseline="-25000" i="0" sz="2400" u="none">
              <a:solidFill>
                <a:srgbClr val="FFFFFF"/>
              </a:solidFill>
              <a:latin typeface="Times New Roman"/>
              <a:ea typeface="Times New Roman"/>
              <a:cs typeface="Times New Roman"/>
              <a:sym typeface="Times New Roman"/>
            </a:endParaRPr>
          </a:p>
          <a:p>
            <a:pPr indent="0" lvl="0" marL="0" rtl="0" algn="l">
              <a:lnSpc>
                <a:spcPct val="100000"/>
              </a:lnSpc>
              <a:spcBef>
                <a:spcPts val="480"/>
              </a:spcBef>
              <a:spcAft>
                <a:spcPts val="0"/>
              </a:spcAft>
              <a:buClr>
                <a:schemeClr val="lt1"/>
              </a:buClr>
              <a:buSzPts val="2400"/>
              <a:buNone/>
            </a:pPr>
            <a:r>
              <a:t/>
            </a:r>
            <a:endParaRPr b="0" baseline="-25000" i="0" sz="2400" u="none">
              <a:solidFill>
                <a:srgbClr val="FFFFFF"/>
              </a:solidFill>
              <a:latin typeface="Times New Roman"/>
              <a:ea typeface="Times New Roman"/>
              <a:cs typeface="Times New Roman"/>
              <a:sym typeface="Times New Roman"/>
            </a:endParaRPr>
          </a:p>
          <a:p>
            <a:pPr indent="0" lvl="0" marL="0" rtl="0" algn="l">
              <a:lnSpc>
                <a:spcPct val="100000"/>
              </a:lnSpc>
              <a:spcBef>
                <a:spcPts val="480"/>
              </a:spcBef>
              <a:spcAft>
                <a:spcPts val="0"/>
              </a:spcAft>
              <a:buClr>
                <a:schemeClr val="lt1"/>
              </a:buClr>
              <a:buSzPts val="2400"/>
              <a:buNone/>
            </a:pPr>
            <a:r>
              <a:t/>
            </a:r>
            <a:endParaRPr b="0" baseline="-25000" i="0" sz="2400" u="none">
              <a:solidFill>
                <a:srgbClr val="FFFFFF"/>
              </a:solidFill>
              <a:latin typeface="Times New Roman"/>
              <a:ea typeface="Times New Roman"/>
              <a:cs typeface="Times New Roman"/>
              <a:sym typeface="Times New Roman"/>
            </a:endParaRPr>
          </a:p>
          <a:p>
            <a:pPr indent="0" lvl="0" marL="0" rtl="0" algn="l">
              <a:lnSpc>
                <a:spcPct val="100000"/>
              </a:lnSpc>
              <a:spcBef>
                <a:spcPts val="480"/>
              </a:spcBef>
              <a:spcAft>
                <a:spcPts val="0"/>
              </a:spcAft>
              <a:buClr>
                <a:schemeClr val="lt1"/>
              </a:buClr>
              <a:buSzPts val="2400"/>
              <a:buNone/>
            </a:pPr>
            <a:r>
              <a:t/>
            </a:r>
            <a:endParaRPr b="0" baseline="-25000" i="0" sz="2400" u="none">
              <a:solidFill>
                <a:srgbClr val="FFFFFF"/>
              </a:solidFill>
              <a:latin typeface="Times New Roman"/>
              <a:ea typeface="Times New Roman"/>
              <a:cs typeface="Times New Roman"/>
              <a:sym typeface="Times New Roman"/>
            </a:endParaRPr>
          </a:p>
          <a:p>
            <a:pPr indent="0" lvl="0" marL="0" rtl="0" algn="l">
              <a:lnSpc>
                <a:spcPct val="100000"/>
              </a:lnSpc>
              <a:spcBef>
                <a:spcPts val="480"/>
              </a:spcBef>
              <a:spcAft>
                <a:spcPts val="0"/>
              </a:spcAft>
              <a:buClr>
                <a:schemeClr val="lt1"/>
              </a:buClr>
              <a:buSzPts val="2400"/>
              <a:buNone/>
            </a:pPr>
            <a:r>
              <a:t/>
            </a:r>
            <a:endParaRPr b="0" baseline="-25000" i="0" sz="2400" u="none">
              <a:solidFill>
                <a:srgbClr val="FFFFFF"/>
              </a:solidFill>
              <a:latin typeface="Times New Roman"/>
              <a:ea typeface="Times New Roman"/>
              <a:cs typeface="Times New Roman"/>
              <a:sym typeface="Times New Roman"/>
            </a:endParaRPr>
          </a:p>
          <a:p>
            <a:pPr indent="0" lvl="0" marL="0" rtl="0" algn="l">
              <a:lnSpc>
                <a:spcPct val="100000"/>
              </a:lnSpc>
              <a:spcBef>
                <a:spcPts val="480"/>
              </a:spcBef>
              <a:spcAft>
                <a:spcPts val="0"/>
              </a:spcAft>
              <a:buClr>
                <a:schemeClr val="lt1"/>
              </a:buClr>
              <a:buSzPts val="2400"/>
              <a:buNone/>
            </a:pPr>
            <a:r>
              <a:t/>
            </a:r>
            <a:endParaRPr b="0" baseline="-25000" i="0" sz="2400" u="none">
              <a:solidFill>
                <a:srgbClr val="FFFFFF"/>
              </a:solidFill>
              <a:latin typeface="Times New Roman"/>
              <a:ea typeface="Times New Roman"/>
              <a:cs typeface="Times New Roman"/>
              <a:sym typeface="Times New Roman"/>
            </a:endParaRPr>
          </a:p>
          <a:p>
            <a:pPr indent="0" lvl="0" marL="0" rtl="0" algn="l">
              <a:lnSpc>
                <a:spcPct val="100000"/>
              </a:lnSpc>
              <a:spcBef>
                <a:spcPts val="480"/>
              </a:spcBef>
              <a:spcAft>
                <a:spcPts val="0"/>
              </a:spcAft>
              <a:buClr>
                <a:schemeClr val="lt1"/>
              </a:buClr>
              <a:buSzPts val="2400"/>
              <a:buNone/>
            </a:pPr>
            <a:r>
              <a:t/>
            </a:r>
            <a:endParaRPr b="0" baseline="-25000" i="0" sz="2400" u="none">
              <a:solidFill>
                <a:srgbClr val="FFFFFF"/>
              </a:solidFill>
              <a:latin typeface="Times New Roman"/>
              <a:ea typeface="Times New Roman"/>
              <a:cs typeface="Times New Roman"/>
              <a:sym typeface="Times New Roman"/>
            </a:endParaRPr>
          </a:p>
          <a:p>
            <a:pPr indent="0" lvl="0" marL="0" rtl="0" algn="l">
              <a:lnSpc>
                <a:spcPct val="100000"/>
              </a:lnSpc>
              <a:spcBef>
                <a:spcPts val="480"/>
              </a:spcBef>
              <a:spcAft>
                <a:spcPts val="0"/>
              </a:spcAft>
              <a:buClr>
                <a:schemeClr val="lt1"/>
              </a:buClr>
              <a:buSzPts val="2400"/>
              <a:buNone/>
            </a:pPr>
            <a:r>
              <a:t/>
            </a:r>
            <a:endParaRPr b="0" baseline="-25000" i="0" sz="2400" u="none">
              <a:solidFill>
                <a:srgbClr val="FFFFFF"/>
              </a:solidFill>
              <a:latin typeface="Times New Roman"/>
              <a:ea typeface="Times New Roman"/>
              <a:cs typeface="Times New Roman"/>
              <a:sym typeface="Times New Roman"/>
            </a:endParaRPr>
          </a:p>
          <a:p>
            <a:pPr indent="0" lvl="0" marL="0" rtl="0" algn="l">
              <a:lnSpc>
                <a:spcPct val="100000"/>
              </a:lnSpc>
              <a:spcBef>
                <a:spcPts val="480"/>
              </a:spcBef>
              <a:spcAft>
                <a:spcPts val="0"/>
              </a:spcAft>
              <a:buClr>
                <a:schemeClr val="lt1"/>
              </a:buClr>
              <a:buSzPts val="2400"/>
              <a:buNone/>
            </a:pPr>
            <a:r>
              <a:t/>
            </a:r>
            <a:endParaRPr b="0" baseline="-25000" i="0" sz="2400" u="none">
              <a:solidFill>
                <a:srgbClr val="FFFFFF"/>
              </a:solidFill>
              <a:latin typeface="Times New Roman"/>
              <a:ea typeface="Times New Roman"/>
              <a:cs typeface="Times New Roman"/>
              <a:sym typeface="Times New Roman"/>
            </a:endParaRPr>
          </a:p>
          <a:p>
            <a:pPr indent="0" lvl="0" marL="0" rtl="0" algn="ctr">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a:t>
            </a:r>
            <a:endParaRPr/>
          </a:p>
        </p:txBody>
      </p:sp>
      <p:grpSp>
        <p:nvGrpSpPr>
          <p:cNvPr id="1571" name="Google Shape;1571;p193"/>
          <p:cNvGrpSpPr/>
          <p:nvPr/>
        </p:nvGrpSpPr>
        <p:grpSpPr>
          <a:xfrm>
            <a:off x="1143000" y="1371540"/>
            <a:ext cx="5715000" cy="707939"/>
            <a:chOff x="1524000" y="1371599"/>
            <a:chExt cx="5715000" cy="707514"/>
          </a:xfrm>
        </p:grpSpPr>
        <p:grpSp>
          <p:nvGrpSpPr>
            <p:cNvPr id="1572" name="Google Shape;1572;p193"/>
            <p:cNvGrpSpPr/>
            <p:nvPr/>
          </p:nvGrpSpPr>
          <p:grpSpPr>
            <a:xfrm>
              <a:off x="6183313" y="1371599"/>
              <a:ext cx="750888" cy="707514"/>
              <a:chOff x="3461884" y="3581400"/>
              <a:chExt cx="750888" cy="707514"/>
            </a:xfrm>
          </p:grpSpPr>
          <p:cxnSp>
            <p:nvCxnSpPr>
              <p:cNvPr id="1573" name="Google Shape;1573;p193"/>
              <p:cNvCxnSpPr/>
              <p:nvPr/>
            </p:nvCxnSpPr>
            <p:spPr>
              <a:xfrm rot="5400000">
                <a:off x="3462034" y="3581250"/>
                <a:ext cx="380700" cy="381000"/>
              </a:xfrm>
              <a:prstGeom prst="straightConnector1">
                <a:avLst/>
              </a:prstGeom>
              <a:noFill/>
              <a:ln cap="flat" cmpd="sng" w="9525">
                <a:solidFill>
                  <a:schemeClr val="lt1"/>
                </a:solidFill>
                <a:prstDash val="solid"/>
                <a:miter lim="800000"/>
                <a:headEnd len="med" w="med" type="none"/>
                <a:tailEnd len="med" w="med" type="none"/>
              </a:ln>
            </p:spPr>
          </p:cxnSp>
          <p:cxnSp>
            <p:nvCxnSpPr>
              <p:cNvPr id="1574" name="Google Shape;1574;p193"/>
              <p:cNvCxnSpPr/>
              <p:nvPr/>
            </p:nvCxnSpPr>
            <p:spPr>
              <a:xfrm>
                <a:off x="3831771" y="3603612"/>
                <a:ext cx="381000" cy="304500"/>
              </a:xfrm>
              <a:prstGeom prst="straightConnector1">
                <a:avLst/>
              </a:prstGeom>
              <a:noFill/>
              <a:ln cap="flat" cmpd="sng" w="9525">
                <a:solidFill>
                  <a:schemeClr val="lt1"/>
                </a:solidFill>
                <a:prstDash val="solid"/>
                <a:miter lim="800000"/>
                <a:headEnd len="med" w="med" type="none"/>
                <a:tailEnd len="med" w="med" type="none"/>
              </a:ln>
            </p:spPr>
          </p:cxnSp>
          <p:cxnSp>
            <p:nvCxnSpPr>
              <p:cNvPr id="1575" name="Google Shape;1575;p193"/>
              <p:cNvCxnSpPr/>
              <p:nvPr/>
            </p:nvCxnSpPr>
            <p:spPr>
              <a:xfrm>
                <a:off x="3484109" y="3973262"/>
                <a:ext cx="381000" cy="304500"/>
              </a:xfrm>
              <a:prstGeom prst="straightConnector1">
                <a:avLst/>
              </a:prstGeom>
              <a:noFill/>
              <a:ln cap="flat" cmpd="sng" w="9525">
                <a:solidFill>
                  <a:schemeClr val="lt1"/>
                </a:solidFill>
                <a:prstDash val="solid"/>
                <a:miter lim="800000"/>
                <a:headEnd len="med" w="med" type="none"/>
                <a:tailEnd len="med" w="med" type="none"/>
              </a:ln>
            </p:spPr>
          </p:cxnSp>
          <p:cxnSp>
            <p:nvCxnSpPr>
              <p:cNvPr id="1576" name="Google Shape;1576;p193"/>
              <p:cNvCxnSpPr/>
              <p:nvPr/>
            </p:nvCxnSpPr>
            <p:spPr>
              <a:xfrm rot="5400000">
                <a:off x="3831921" y="3908065"/>
                <a:ext cx="380700" cy="381000"/>
              </a:xfrm>
              <a:prstGeom prst="straightConnector1">
                <a:avLst/>
              </a:prstGeom>
              <a:noFill/>
              <a:ln cap="flat" cmpd="sng" w="9525">
                <a:solidFill>
                  <a:schemeClr val="lt1"/>
                </a:solidFill>
                <a:prstDash val="solid"/>
                <a:miter lim="800000"/>
                <a:headEnd len="med" w="med" type="none"/>
                <a:tailEnd len="med" w="med" type="none"/>
              </a:ln>
            </p:spPr>
          </p:cxnSp>
        </p:grpSp>
        <p:cxnSp>
          <p:nvCxnSpPr>
            <p:cNvPr id="1577" name="Google Shape;1577;p193"/>
            <p:cNvCxnSpPr/>
            <p:nvPr/>
          </p:nvCxnSpPr>
          <p:spPr>
            <a:xfrm flipH="1">
              <a:off x="1524000" y="1371600"/>
              <a:ext cx="304800" cy="152400"/>
            </a:xfrm>
            <a:prstGeom prst="straightConnector1">
              <a:avLst/>
            </a:prstGeom>
            <a:noFill/>
            <a:ln cap="flat" cmpd="sng" w="9525">
              <a:solidFill>
                <a:schemeClr val="lt1"/>
              </a:solidFill>
              <a:prstDash val="solid"/>
              <a:miter lim="800000"/>
              <a:headEnd len="med" w="med" type="none"/>
              <a:tailEnd len="med" w="med" type="none"/>
            </a:ln>
          </p:spPr>
        </p:cxnSp>
        <p:cxnSp>
          <p:nvCxnSpPr>
            <p:cNvPr id="1578" name="Google Shape;1578;p193"/>
            <p:cNvCxnSpPr/>
            <p:nvPr/>
          </p:nvCxnSpPr>
          <p:spPr>
            <a:xfrm flipH="1">
              <a:off x="6934200" y="1523902"/>
              <a:ext cx="304800" cy="152400"/>
            </a:xfrm>
            <a:prstGeom prst="straightConnector1">
              <a:avLst/>
            </a:prstGeom>
            <a:noFill/>
            <a:ln cap="flat" cmpd="sng" w="9525">
              <a:solidFill>
                <a:schemeClr val="lt1"/>
              </a:solidFill>
              <a:prstDash val="solid"/>
              <a:miter lim="800000"/>
              <a:headEnd len="med" w="med" type="none"/>
              <a:tailEnd len="med" w="med" type="none"/>
            </a:ln>
          </p:spPr>
        </p:cxnSp>
        <p:cxnSp>
          <p:nvCxnSpPr>
            <p:cNvPr id="1579" name="Google Shape;1579;p193"/>
            <p:cNvCxnSpPr/>
            <p:nvPr/>
          </p:nvCxnSpPr>
          <p:spPr>
            <a:xfrm flipH="1">
              <a:off x="3886200" y="1371600"/>
              <a:ext cx="304800" cy="152400"/>
            </a:xfrm>
            <a:prstGeom prst="straightConnector1">
              <a:avLst/>
            </a:prstGeom>
            <a:noFill/>
            <a:ln cap="flat" cmpd="sng" w="9525">
              <a:solidFill>
                <a:schemeClr val="lt1"/>
              </a:solidFill>
              <a:prstDash val="solid"/>
              <a:miter lim="800000"/>
              <a:headEnd len="med" w="med" type="none"/>
              <a:tailEnd len="med" w="med" type="none"/>
            </a:ln>
          </p:spPr>
        </p:cxnSp>
        <p:cxnSp>
          <p:nvCxnSpPr>
            <p:cNvPr id="1580" name="Google Shape;1580;p193"/>
            <p:cNvCxnSpPr/>
            <p:nvPr/>
          </p:nvCxnSpPr>
          <p:spPr>
            <a:xfrm>
              <a:off x="1524000" y="1828506"/>
              <a:ext cx="304800" cy="228600"/>
            </a:xfrm>
            <a:prstGeom prst="straightConnector1">
              <a:avLst/>
            </a:prstGeom>
            <a:noFill/>
            <a:ln cap="flat" cmpd="sng" w="9525">
              <a:solidFill>
                <a:schemeClr val="lt1"/>
              </a:solidFill>
              <a:prstDash val="solid"/>
              <a:miter lim="800000"/>
              <a:headEnd len="med" w="med" type="none"/>
              <a:tailEnd len="med" w="med" type="none"/>
            </a:ln>
          </p:spPr>
        </p:cxnSp>
        <p:cxnSp>
          <p:nvCxnSpPr>
            <p:cNvPr id="1581" name="Google Shape;1581;p193"/>
            <p:cNvCxnSpPr/>
            <p:nvPr/>
          </p:nvCxnSpPr>
          <p:spPr>
            <a:xfrm>
              <a:off x="3886200" y="1828506"/>
              <a:ext cx="304800" cy="228600"/>
            </a:xfrm>
            <a:prstGeom prst="straightConnector1">
              <a:avLst/>
            </a:prstGeom>
            <a:noFill/>
            <a:ln cap="flat" cmpd="sng" w="9525">
              <a:solidFill>
                <a:schemeClr val="lt1"/>
              </a:solidFill>
              <a:prstDash val="solid"/>
              <a:miter lim="800000"/>
              <a:headEnd len="med" w="med" type="none"/>
              <a:tailEnd len="med" w="med" type="none"/>
            </a:ln>
          </p:spPr>
        </p:cxnSp>
        <p:cxnSp>
          <p:nvCxnSpPr>
            <p:cNvPr id="1582" name="Google Shape;1582;p193"/>
            <p:cNvCxnSpPr/>
            <p:nvPr/>
          </p:nvCxnSpPr>
          <p:spPr>
            <a:xfrm>
              <a:off x="6934200" y="1676204"/>
              <a:ext cx="304800" cy="228600"/>
            </a:xfrm>
            <a:prstGeom prst="straightConnector1">
              <a:avLst/>
            </a:prstGeom>
            <a:noFill/>
            <a:ln cap="flat" cmpd="sng" w="9525">
              <a:solidFill>
                <a:schemeClr val="lt1"/>
              </a:solidFill>
              <a:prstDash val="solid"/>
              <a:miter lim="800000"/>
              <a:headEnd len="med" w="med" type="none"/>
              <a:tailEnd len="med" w="med" type="none"/>
            </a:ln>
          </p:spPr>
        </p:cxnSp>
      </p:grpSp>
      <p:sp>
        <p:nvSpPr>
          <p:cNvPr id="1583" name="Google Shape;1583;p193"/>
          <p:cNvSpPr txBox="1"/>
          <p:nvPr/>
        </p:nvSpPr>
        <p:spPr>
          <a:xfrm>
            <a:off x="3200400" y="1458912"/>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-2NaBr</a:t>
            </a:r>
            <a:endParaRPr/>
          </a:p>
        </p:txBody>
      </p:sp>
      <p:sp>
        <p:nvSpPr>
          <p:cNvPr id="1584" name="Google Shape;1584;p193"/>
          <p:cNvSpPr/>
          <p:nvPr/>
        </p:nvSpPr>
        <p:spPr>
          <a:xfrm>
            <a:off x="4419600" y="16764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cxnSp>
        <p:nvCxnSpPr>
          <p:cNvPr id="1585" name="Google Shape;1585;p193"/>
          <p:cNvCxnSpPr/>
          <p:nvPr/>
        </p:nvCxnSpPr>
        <p:spPr>
          <a:xfrm>
            <a:off x="2362200" y="2819400"/>
            <a:ext cx="457200" cy="457200"/>
          </a:xfrm>
          <a:prstGeom prst="straightConnector1">
            <a:avLst/>
          </a:prstGeom>
          <a:noFill/>
          <a:ln cap="flat" cmpd="sng" w="9525">
            <a:solidFill>
              <a:schemeClr val="lt1"/>
            </a:solidFill>
            <a:prstDash val="solid"/>
            <a:miter lim="800000"/>
            <a:headEnd len="med" w="med" type="none"/>
            <a:tailEnd len="med" w="med" type="none"/>
          </a:ln>
        </p:spPr>
      </p:cxnSp>
      <p:grpSp>
        <p:nvGrpSpPr>
          <p:cNvPr id="1586" name="Google Shape;1586;p193"/>
          <p:cNvGrpSpPr/>
          <p:nvPr/>
        </p:nvGrpSpPr>
        <p:grpSpPr>
          <a:xfrm>
            <a:off x="1905000" y="2819400"/>
            <a:ext cx="1295400" cy="762000"/>
            <a:chOff x="1371600" y="2819400"/>
            <a:chExt cx="1295400" cy="762000"/>
          </a:xfrm>
        </p:grpSpPr>
        <p:grpSp>
          <p:nvGrpSpPr>
            <p:cNvPr id="1587" name="Google Shape;1587;p193"/>
            <p:cNvGrpSpPr/>
            <p:nvPr/>
          </p:nvGrpSpPr>
          <p:grpSpPr>
            <a:xfrm>
              <a:off x="1371600" y="2819400"/>
              <a:ext cx="838200" cy="762000"/>
              <a:chOff x="1371600" y="2819400"/>
              <a:chExt cx="838200" cy="762000"/>
            </a:xfrm>
          </p:grpSpPr>
          <p:cxnSp>
            <p:nvCxnSpPr>
              <p:cNvPr id="1588" name="Google Shape;1588;p193"/>
              <p:cNvCxnSpPr/>
              <p:nvPr/>
            </p:nvCxnSpPr>
            <p:spPr>
              <a:xfrm flipH="1">
                <a:off x="1371600" y="2819400"/>
                <a:ext cx="457200" cy="381000"/>
              </a:xfrm>
              <a:prstGeom prst="straightConnector1">
                <a:avLst/>
              </a:prstGeom>
              <a:noFill/>
              <a:ln cap="flat" cmpd="sng" w="9525">
                <a:solidFill>
                  <a:schemeClr val="lt1"/>
                </a:solidFill>
                <a:prstDash val="solid"/>
                <a:miter lim="800000"/>
                <a:headEnd len="med" w="med" type="none"/>
                <a:tailEnd len="med" w="med" type="none"/>
              </a:ln>
            </p:spPr>
          </p:cxnSp>
          <p:cxnSp>
            <p:nvCxnSpPr>
              <p:cNvPr id="1589" name="Google Shape;1589;p193"/>
              <p:cNvCxnSpPr/>
              <p:nvPr/>
            </p:nvCxnSpPr>
            <p:spPr>
              <a:xfrm flipH="1" rot="-5400000">
                <a:off x="1371600" y="3200400"/>
                <a:ext cx="381000" cy="381000"/>
              </a:xfrm>
              <a:prstGeom prst="straightConnector1">
                <a:avLst/>
              </a:prstGeom>
              <a:noFill/>
              <a:ln cap="flat" cmpd="sng" w="9525">
                <a:solidFill>
                  <a:schemeClr val="lt1"/>
                </a:solidFill>
                <a:prstDash val="solid"/>
                <a:miter lim="800000"/>
                <a:headEnd len="med" w="med" type="none"/>
                <a:tailEnd len="med" w="med" type="none"/>
              </a:ln>
            </p:spPr>
          </p:cxnSp>
          <p:cxnSp>
            <p:nvCxnSpPr>
              <p:cNvPr id="1590" name="Google Shape;1590;p193"/>
              <p:cNvCxnSpPr/>
              <p:nvPr/>
            </p:nvCxnSpPr>
            <p:spPr>
              <a:xfrm flipH="1">
                <a:off x="1752600" y="3200400"/>
                <a:ext cx="457200" cy="381000"/>
              </a:xfrm>
              <a:prstGeom prst="straightConnector1">
                <a:avLst/>
              </a:prstGeom>
              <a:noFill/>
              <a:ln cap="flat" cmpd="sng" w="9525">
                <a:solidFill>
                  <a:schemeClr val="lt1"/>
                </a:solidFill>
                <a:prstDash val="solid"/>
                <a:miter lim="800000"/>
                <a:headEnd len="med" w="med" type="none"/>
                <a:tailEnd len="med" w="med" type="none"/>
              </a:ln>
            </p:spPr>
          </p:cxnSp>
        </p:grpSp>
        <p:cxnSp>
          <p:nvCxnSpPr>
            <p:cNvPr id="1591" name="Google Shape;1591;p193"/>
            <p:cNvCxnSpPr/>
            <p:nvPr/>
          </p:nvCxnSpPr>
          <p:spPr>
            <a:xfrm flipH="1" rot="10800000">
              <a:off x="2209800" y="2971800"/>
              <a:ext cx="381000" cy="228600"/>
            </a:xfrm>
            <a:prstGeom prst="straightConnector1">
              <a:avLst/>
            </a:prstGeom>
            <a:noFill/>
            <a:ln cap="flat" cmpd="sng" w="9525">
              <a:solidFill>
                <a:schemeClr val="lt1"/>
              </a:solidFill>
              <a:prstDash val="solid"/>
              <a:miter lim="800000"/>
              <a:headEnd len="med" w="med" type="none"/>
              <a:tailEnd len="med" w="med" type="none"/>
            </a:ln>
          </p:spPr>
        </p:cxnSp>
        <p:cxnSp>
          <p:nvCxnSpPr>
            <p:cNvPr id="1592" name="Google Shape;1592;p193"/>
            <p:cNvCxnSpPr/>
            <p:nvPr/>
          </p:nvCxnSpPr>
          <p:spPr>
            <a:xfrm>
              <a:off x="2286000" y="3276600"/>
              <a:ext cx="381000" cy="228600"/>
            </a:xfrm>
            <a:prstGeom prst="straightConnector1">
              <a:avLst/>
            </a:prstGeom>
            <a:noFill/>
            <a:ln cap="flat" cmpd="sng" w="9525">
              <a:solidFill>
                <a:schemeClr val="lt1"/>
              </a:solidFill>
              <a:prstDash val="solid"/>
              <a:miter lim="800000"/>
              <a:headEnd len="med" w="med" type="none"/>
              <a:tailEnd len="med" w="med" type="none"/>
            </a:ln>
          </p:spPr>
        </p:cxnSp>
      </p:grpSp>
      <p:sp>
        <p:nvSpPr>
          <p:cNvPr id="1593" name="Google Shape;1593;p193"/>
          <p:cNvSpPr/>
          <p:nvPr/>
        </p:nvSpPr>
        <p:spPr>
          <a:xfrm>
            <a:off x="533400" y="32004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594" name="Google Shape;1594;p193"/>
          <p:cNvSpPr/>
          <p:nvPr/>
        </p:nvSpPr>
        <p:spPr>
          <a:xfrm>
            <a:off x="4267200" y="32004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595" name="Google Shape;1595;p193"/>
          <p:cNvSpPr txBox="1"/>
          <p:nvPr/>
        </p:nvSpPr>
        <p:spPr>
          <a:xfrm>
            <a:off x="2971800" y="28956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 / -2CO</a:t>
            </a:r>
            <a:r>
              <a:rPr b="0" baseline="-25000" i="0" lang="en-US" sz="1800" u="none">
                <a:solidFill>
                  <a:srgbClr val="FFFFFF"/>
                </a:solidFill>
                <a:latin typeface="Times New Roman"/>
                <a:ea typeface="Times New Roman"/>
                <a:cs typeface="Times New Roman"/>
                <a:sym typeface="Times New Roman"/>
              </a:rPr>
              <a:t>2</a:t>
            </a:r>
            <a:endParaRPr/>
          </a:p>
        </p:txBody>
      </p:sp>
      <p:sp>
        <p:nvSpPr>
          <p:cNvPr id="1596" name="Google Shape;1596;p193"/>
          <p:cNvSpPr txBox="1"/>
          <p:nvPr/>
        </p:nvSpPr>
        <p:spPr>
          <a:xfrm>
            <a:off x="-685800" y="29718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H</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O</a:t>
            </a:r>
            <a:endParaRPr/>
          </a:p>
        </p:txBody>
      </p:sp>
      <p:pic>
        <p:nvPicPr>
          <p:cNvPr id="1597" name="Google Shape;1597;p193"/>
          <p:cNvPicPr preferRelativeResize="0"/>
          <p:nvPr/>
        </p:nvPicPr>
        <p:blipFill rotWithShape="1">
          <a:blip r:embed="rId3">
            <a:alphaModFix/>
          </a:blip>
          <a:srcRect b="0" l="0" r="0" t="0"/>
          <a:stretch/>
        </p:blipFill>
        <p:spPr>
          <a:xfrm>
            <a:off x="5867400" y="2882900"/>
            <a:ext cx="774700" cy="774700"/>
          </a:xfrm>
          <a:prstGeom prst="rect">
            <a:avLst/>
          </a:prstGeom>
          <a:noFill/>
          <a:ln>
            <a:noFill/>
          </a:ln>
        </p:spPr>
      </p:pic>
      <p:pic>
        <p:nvPicPr>
          <p:cNvPr id="1598" name="Google Shape;1598;p193"/>
          <p:cNvPicPr preferRelativeResize="0"/>
          <p:nvPr/>
        </p:nvPicPr>
        <p:blipFill rotWithShape="1">
          <a:blip r:embed="rId3">
            <a:alphaModFix/>
          </a:blip>
          <a:srcRect b="0" l="0" r="0" t="0"/>
          <a:stretch/>
        </p:blipFill>
        <p:spPr>
          <a:xfrm>
            <a:off x="838200" y="4953000"/>
            <a:ext cx="774700" cy="774700"/>
          </a:xfrm>
          <a:prstGeom prst="rect">
            <a:avLst/>
          </a:prstGeom>
          <a:noFill/>
          <a:ln>
            <a:noFill/>
          </a:ln>
        </p:spPr>
      </p:pic>
      <p:pic>
        <p:nvPicPr>
          <p:cNvPr id="1599" name="Google Shape;1599;p193"/>
          <p:cNvPicPr preferRelativeResize="0"/>
          <p:nvPr/>
        </p:nvPicPr>
        <p:blipFill rotWithShape="1">
          <a:blip r:embed="rId3">
            <a:alphaModFix/>
          </a:blip>
          <a:srcRect b="0" l="0" r="0" t="0"/>
          <a:stretch/>
        </p:blipFill>
        <p:spPr>
          <a:xfrm>
            <a:off x="3505200" y="4953000"/>
            <a:ext cx="774700" cy="774700"/>
          </a:xfrm>
          <a:prstGeom prst="rect">
            <a:avLst/>
          </a:prstGeom>
          <a:noFill/>
          <a:ln>
            <a:noFill/>
          </a:ln>
        </p:spPr>
      </p:pic>
      <p:pic>
        <p:nvPicPr>
          <p:cNvPr id="1600" name="Google Shape;1600;p193"/>
          <p:cNvPicPr preferRelativeResize="0"/>
          <p:nvPr/>
        </p:nvPicPr>
        <p:blipFill rotWithShape="1">
          <a:blip r:embed="rId3">
            <a:alphaModFix/>
          </a:blip>
          <a:srcRect b="0" l="0" r="0" t="0"/>
          <a:stretch/>
        </p:blipFill>
        <p:spPr>
          <a:xfrm>
            <a:off x="6007100" y="4953000"/>
            <a:ext cx="774700" cy="774700"/>
          </a:xfrm>
          <a:prstGeom prst="rect">
            <a:avLst/>
          </a:prstGeom>
          <a:noFill/>
          <a:ln>
            <a:noFill/>
          </a:ln>
        </p:spPr>
      </p:pic>
      <p:sp>
        <p:nvSpPr>
          <p:cNvPr id="1601" name="Google Shape;1601;p193"/>
          <p:cNvSpPr/>
          <p:nvPr/>
        </p:nvSpPr>
        <p:spPr>
          <a:xfrm>
            <a:off x="1828800" y="52578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602" name="Google Shape;1602;p193"/>
          <p:cNvSpPr txBox="1"/>
          <p:nvPr/>
        </p:nvSpPr>
        <p:spPr>
          <a:xfrm>
            <a:off x="685800" y="4964112"/>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Mg / ether</a:t>
            </a:r>
            <a:endParaRPr/>
          </a:p>
        </p:txBody>
      </p:sp>
      <p:sp>
        <p:nvSpPr>
          <p:cNvPr id="1603" name="Google Shape;1603;p193"/>
          <p:cNvSpPr/>
          <p:nvPr/>
        </p:nvSpPr>
        <p:spPr>
          <a:xfrm>
            <a:off x="4495800" y="53340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604" name="Google Shape;1604;p193"/>
          <p:cNvSpPr txBox="1"/>
          <p:nvPr/>
        </p:nvSpPr>
        <p:spPr>
          <a:xfrm>
            <a:off x="3200400" y="50292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H</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O</a:t>
            </a:r>
            <a:endParaRPr/>
          </a:p>
        </p:txBody>
      </p:sp>
      <p:cxnSp>
        <p:nvCxnSpPr>
          <p:cNvPr id="1605" name="Google Shape;1605;p193"/>
          <p:cNvCxnSpPr/>
          <p:nvPr/>
        </p:nvCxnSpPr>
        <p:spPr>
          <a:xfrm flipH="1">
            <a:off x="1524000" y="4953000"/>
            <a:ext cx="152400" cy="76200"/>
          </a:xfrm>
          <a:prstGeom prst="straightConnector1">
            <a:avLst/>
          </a:prstGeom>
          <a:noFill/>
          <a:ln cap="flat" cmpd="sng" w="9525">
            <a:solidFill>
              <a:schemeClr val="lt1"/>
            </a:solidFill>
            <a:prstDash val="solid"/>
            <a:miter lim="800000"/>
            <a:headEnd len="med" w="med" type="none"/>
            <a:tailEnd len="med" w="med" type="none"/>
          </a:ln>
        </p:spPr>
      </p:cxnSp>
      <p:cxnSp>
        <p:nvCxnSpPr>
          <p:cNvPr id="1606" name="Google Shape;1606;p193"/>
          <p:cNvCxnSpPr/>
          <p:nvPr/>
        </p:nvCxnSpPr>
        <p:spPr>
          <a:xfrm flipH="1">
            <a:off x="4191000" y="4953000"/>
            <a:ext cx="152400" cy="76200"/>
          </a:xfrm>
          <a:prstGeom prst="straightConnector1">
            <a:avLst/>
          </a:prstGeom>
          <a:noFill/>
          <a:ln cap="flat" cmpd="sng" w="9525">
            <a:solidFill>
              <a:schemeClr val="lt1"/>
            </a:solidFill>
            <a:prstDash val="solid"/>
            <a:miter lim="800000"/>
            <a:headEnd len="med" w="med" type="none"/>
            <a:tailEnd len="med" w="med" type="none"/>
          </a:ln>
        </p:spPr>
      </p:cxn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0" name="Shape 1610"/>
        <p:cNvGrpSpPr/>
        <p:nvPr/>
      </p:nvGrpSpPr>
      <p:grpSpPr>
        <a:xfrm>
          <a:off x="0" y="0"/>
          <a:ext cx="0" cy="0"/>
          <a:chOff x="0" y="0"/>
          <a:chExt cx="0" cy="0"/>
        </a:xfrm>
      </p:grpSpPr>
      <p:sp>
        <p:nvSpPr>
          <p:cNvPr id="1611" name="Google Shape;1611;p194"/>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2000"/>
              <a:buNone/>
            </a:pPr>
            <a:r>
              <a:t/>
            </a:r>
            <a:endParaRPr b="0" i="0" sz="2000" u="none">
              <a:solidFill>
                <a:srgbClr val="FFFFFF"/>
              </a:solidFill>
              <a:latin typeface="Times New Roman"/>
              <a:ea typeface="Times New Roman"/>
              <a:cs typeface="Times New Roman"/>
              <a:sym typeface="Times New Roman"/>
            </a:endParaRPr>
          </a:p>
          <a:p>
            <a:pPr indent="0" lvl="0" marL="0" rtl="0" algn="l">
              <a:lnSpc>
                <a:spcPct val="100000"/>
              </a:lnSpc>
              <a:spcBef>
                <a:spcPts val="400"/>
              </a:spcBef>
              <a:spcAft>
                <a:spcPts val="0"/>
              </a:spcAft>
              <a:buClr>
                <a:srgbClr val="FFFFFF"/>
              </a:buClr>
              <a:buSzPts val="2000"/>
              <a:buNone/>
            </a:pPr>
            <a:r>
              <a:rPr b="0" i="0" lang="en-US" sz="2000" u="none">
                <a:solidFill>
                  <a:srgbClr val="FFFFFF"/>
                </a:solidFill>
                <a:latin typeface="Times New Roman"/>
                <a:ea typeface="Times New Roman"/>
                <a:cs typeface="Times New Roman"/>
                <a:sym typeface="Times New Roman"/>
              </a:rPr>
              <a:t>11. From calcium salt of dicarboxylic acids.</a:t>
            </a:r>
            <a:endParaRPr/>
          </a:p>
          <a:p>
            <a:pPr indent="0" lvl="0" marL="0" rtl="0" algn="l">
              <a:lnSpc>
                <a:spcPct val="100000"/>
              </a:lnSpc>
              <a:spcBef>
                <a:spcPts val="400"/>
              </a:spcBef>
              <a:spcAft>
                <a:spcPts val="0"/>
              </a:spcAft>
              <a:buClr>
                <a:srgbClr val="FFFFFF"/>
              </a:buClr>
              <a:buSzPts val="2000"/>
              <a:buNone/>
            </a:pPr>
            <a:r>
              <a:rPr b="0" i="0" lang="en-US" sz="2000" u="none">
                <a:solidFill>
                  <a:srgbClr val="FFFFFF"/>
                </a:solidFill>
                <a:latin typeface="Times New Roman"/>
                <a:ea typeface="Times New Roman"/>
                <a:cs typeface="Times New Roman"/>
                <a:sym typeface="Times New Roman"/>
              </a:rPr>
              <a:t>       CH</a:t>
            </a:r>
            <a:r>
              <a:rPr b="0" baseline="-25000" i="0" lang="en-US" sz="2000" u="none">
                <a:solidFill>
                  <a:srgbClr val="FFFFFF"/>
                </a:solidFill>
                <a:latin typeface="Times New Roman"/>
                <a:ea typeface="Times New Roman"/>
                <a:cs typeface="Times New Roman"/>
                <a:sym typeface="Times New Roman"/>
              </a:rPr>
              <a:t>2</a:t>
            </a:r>
            <a:r>
              <a:rPr b="0" i="0" lang="en-US" sz="2000" u="none">
                <a:solidFill>
                  <a:srgbClr val="FFFFFF"/>
                </a:solidFill>
                <a:latin typeface="Times New Roman"/>
                <a:ea typeface="Times New Roman"/>
                <a:cs typeface="Times New Roman"/>
                <a:sym typeface="Times New Roman"/>
              </a:rPr>
              <a:t>CH</a:t>
            </a:r>
            <a:r>
              <a:rPr b="0" baseline="-25000" i="0" lang="en-US" sz="2000" u="none">
                <a:solidFill>
                  <a:srgbClr val="FFFFFF"/>
                </a:solidFill>
                <a:latin typeface="Times New Roman"/>
                <a:ea typeface="Times New Roman"/>
                <a:cs typeface="Times New Roman"/>
                <a:sym typeface="Times New Roman"/>
              </a:rPr>
              <a:t>2</a:t>
            </a:r>
            <a:r>
              <a:rPr b="0" i="0" lang="en-US" sz="2000" u="none">
                <a:solidFill>
                  <a:srgbClr val="FFFFFF"/>
                </a:solidFill>
                <a:latin typeface="Times New Roman"/>
                <a:ea typeface="Times New Roman"/>
                <a:cs typeface="Times New Roman"/>
                <a:sym typeface="Times New Roman"/>
              </a:rPr>
              <a:t>COO</a:t>
            </a:r>
            <a:r>
              <a:rPr b="0" baseline="30000" i="0" lang="en-US" sz="2000" u="none">
                <a:solidFill>
                  <a:srgbClr val="FFFFFF"/>
                </a:solidFill>
                <a:latin typeface="Times New Roman"/>
                <a:ea typeface="Times New Roman"/>
                <a:cs typeface="Times New Roman"/>
                <a:sym typeface="Times New Roman"/>
              </a:rPr>
              <a:t>-</a:t>
            </a:r>
            <a:endParaRPr/>
          </a:p>
          <a:p>
            <a:pPr indent="0" lvl="0" marL="0" rtl="0" algn="l">
              <a:lnSpc>
                <a:spcPct val="100000"/>
              </a:lnSpc>
              <a:spcBef>
                <a:spcPts val="400"/>
              </a:spcBef>
              <a:spcAft>
                <a:spcPts val="0"/>
              </a:spcAft>
              <a:buClr>
                <a:srgbClr val="FFFFFF"/>
              </a:buClr>
              <a:buSzPts val="2000"/>
              <a:buNone/>
            </a:pPr>
            <a:r>
              <a:rPr b="0" i="0" lang="en-US" sz="2000" u="none">
                <a:solidFill>
                  <a:srgbClr val="FFFFFF"/>
                </a:solidFill>
                <a:latin typeface="Times New Roman"/>
                <a:ea typeface="Times New Roman"/>
                <a:cs typeface="Times New Roman"/>
                <a:sym typeface="Times New Roman"/>
              </a:rPr>
              <a:t>                              Ca</a:t>
            </a:r>
            <a:r>
              <a:rPr b="0" baseline="30000" i="0" lang="en-US" sz="2000" u="none">
                <a:solidFill>
                  <a:srgbClr val="FFFFFF"/>
                </a:solidFill>
                <a:latin typeface="Times New Roman"/>
                <a:ea typeface="Times New Roman"/>
                <a:cs typeface="Times New Roman"/>
                <a:sym typeface="Times New Roman"/>
              </a:rPr>
              <a:t>+2</a:t>
            </a:r>
            <a:endParaRPr/>
          </a:p>
          <a:p>
            <a:pPr indent="0" lvl="0" marL="0" rtl="0" algn="l">
              <a:lnSpc>
                <a:spcPct val="100000"/>
              </a:lnSpc>
              <a:spcBef>
                <a:spcPts val="400"/>
              </a:spcBef>
              <a:spcAft>
                <a:spcPts val="0"/>
              </a:spcAft>
              <a:buClr>
                <a:srgbClr val="FFFFFF"/>
              </a:buClr>
              <a:buSzPts val="2000"/>
              <a:buNone/>
            </a:pPr>
            <a:r>
              <a:rPr b="0" i="0" lang="en-US" sz="2000" u="none">
                <a:solidFill>
                  <a:srgbClr val="FFFFFF"/>
                </a:solidFill>
                <a:latin typeface="Times New Roman"/>
                <a:ea typeface="Times New Roman"/>
                <a:cs typeface="Times New Roman"/>
                <a:sym typeface="Times New Roman"/>
              </a:rPr>
              <a:t>       CH</a:t>
            </a:r>
            <a:r>
              <a:rPr b="0" baseline="-25000" i="0" lang="en-US" sz="2000" u="none">
                <a:solidFill>
                  <a:srgbClr val="FFFFFF"/>
                </a:solidFill>
                <a:latin typeface="Times New Roman"/>
                <a:ea typeface="Times New Roman"/>
                <a:cs typeface="Times New Roman"/>
                <a:sym typeface="Times New Roman"/>
              </a:rPr>
              <a:t>2</a:t>
            </a:r>
            <a:r>
              <a:rPr b="0" i="0" lang="en-US" sz="2000" u="none">
                <a:solidFill>
                  <a:srgbClr val="FFFFFF"/>
                </a:solidFill>
                <a:latin typeface="Times New Roman"/>
                <a:ea typeface="Times New Roman"/>
                <a:cs typeface="Times New Roman"/>
                <a:sym typeface="Times New Roman"/>
              </a:rPr>
              <a:t>CH</a:t>
            </a:r>
            <a:r>
              <a:rPr b="0" baseline="-25000" i="0" lang="en-US" sz="2000" u="none">
                <a:solidFill>
                  <a:srgbClr val="FFFFFF"/>
                </a:solidFill>
                <a:latin typeface="Times New Roman"/>
                <a:ea typeface="Times New Roman"/>
                <a:cs typeface="Times New Roman"/>
                <a:sym typeface="Times New Roman"/>
              </a:rPr>
              <a:t>2</a:t>
            </a:r>
            <a:r>
              <a:rPr b="0" i="0" lang="en-US" sz="2000" u="none">
                <a:solidFill>
                  <a:srgbClr val="FFFFFF"/>
                </a:solidFill>
                <a:latin typeface="Times New Roman"/>
                <a:ea typeface="Times New Roman"/>
                <a:cs typeface="Times New Roman"/>
                <a:sym typeface="Times New Roman"/>
              </a:rPr>
              <a:t>COO</a:t>
            </a:r>
            <a:r>
              <a:rPr b="0" baseline="30000" i="0" lang="en-US" sz="2000" u="none">
                <a:solidFill>
                  <a:srgbClr val="FFFFFF"/>
                </a:solidFill>
                <a:latin typeface="Times New Roman"/>
                <a:ea typeface="Times New Roman"/>
                <a:cs typeface="Times New Roman"/>
                <a:sym typeface="Times New Roman"/>
              </a:rPr>
              <a:t>-</a:t>
            </a:r>
            <a:r>
              <a:rPr b="0" i="0" lang="en-US" sz="2000" u="none">
                <a:solidFill>
                  <a:srgbClr val="FFFFFF"/>
                </a:solidFill>
                <a:latin typeface="Times New Roman"/>
                <a:ea typeface="Times New Roman"/>
                <a:cs typeface="Times New Roman"/>
                <a:sym typeface="Times New Roman"/>
              </a:rPr>
              <a:t>                      </a:t>
            </a:r>
            <a:endParaRPr/>
          </a:p>
          <a:p>
            <a:pPr indent="0" lvl="0" marL="0" rtl="0" algn="l">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12. Dieckmann reaction.</a:t>
            </a:r>
            <a:endParaRPr/>
          </a:p>
          <a:p>
            <a:pPr indent="0" lvl="0" marL="0" rtl="0" algn="l">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CH</a:t>
            </a:r>
            <a:r>
              <a:rPr b="0" baseline="-25000" i="0" lang="en-US" sz="2400" u="none">
                <a:solidFill>
                  <a:srgbClr val="FFFFFF"/>
                </a:solidFill>
                <a:latin typeface="Times New Roman"/>
                <a:ea typeface="Times New Roman"/>
                <a:cs typeface="Times New Roman"/>
                <a:sym typeface="Times New Roman"/>
              </a:rPr>
              <a:t>2</a:t>
            </a:r>
            <a:endParaRPr/>
          </a:p>
          <a:p>
            <a:pPr indent="0" lvl="0" marL="0" rtl="0" algn="l">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COOC</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5</a:t>
            </a:r>
            <a:endParaRPr/>
          </a:p>
          <a:p>
            <a:pPr indent="0" lvl="0" marL="0" rtl="0" algn="l">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CH</a:t>
            </a:r>
            <a:r>
              <a:rPr b="0" baseline="-25000" i="0" lang="en-US" sz="2400" u="none">
                <a:solidFill>
                  <a:srgbClr val="FFFFFF"/>
                </a:solidFill>
                <a:latin typeface="Times New Roman"/>
                <a:ea typeface="Times New Roman"/>
                <a:cs typeface="Times New Roman"/>
                <a:sym typeface="Times New Roman"/>
              </a:rPr>
              <a:t>2</a:t>
            </a:r>
            <a:endParaRPr/>
          </a:p>
          <a:p>
            <a:pPr indent="0" lvl="0" marL="0" rtl="0" algn="l">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COOC</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5</a:t>
            </a:r>
            <a:r>
              <a:rPr b="0" i="0" lang="en-US" sz="2400" u="none">
                <a:solidFill>
                  <a:srgbClr val="FFFFFF"/>
                </a:solidFill>
                <a:latin typeface="Times New Roman"/>
                <a:ea typeface="Times New Roman"/>
                <a:cs typeface="Times New Roman"/>
                <a:sym typeface="Times New Roman"/>
              </a:rPr>
              <a:t>                             COOC</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5</a:t>
            </a:r>
            <a:r>
              <a:rPr b="0" i="0" lang="en-US" sz="2400" u="none">
                <a:solidFill>
                  <a:srgbClr val="FFFFFF"/>
                </a:solidFill>
                <a:latin typeface="Times New Roman"/>
                <a:ea typeface="Times New Roman"/>
                <a:cs typeface="Times New Roman"/>
                <a:sym typeface="Times New Roman"/>
              </a:rPr>
              <a:t>                     COOH</a:t>
            </a:r>
            <a:endParaRPr/>
          </a:p>
          <a:p>
            <a:pPr indent="0" lvl="0" marL="0" rtl="0" algn="l">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ctr">
              <a:lnSpc>
                <a:spcPct val="100000"/>
              </a:lnSpc>
              <a:spcBef>
                <a:spcPts val="560"/>
              </a:spcBef>
              <a:spcAft>
                <a:spcPts val="0"/>
              </a:spcAft>
              <a:buClr>
                <a:schemeClr val="lt1"/>
              </a:buClr>
              <a:buSzPts val="2800"/>
              <a:buNone/>
            </a:pPr>
            <a:r>
              <a:t/>
            </a:r>
            <a:endParaRPr b="1" i="0" sz="2800" u="none">
              <a:solidFill>
                <a:srgbClr val="FFFFFF"/>
              </a:solidFill>
              <a:latin typeface="Times New Roman"/>
              <a:ea typeface="Times New Roman"/>
              <a:cs typeface="Times New Roman"/>
              <a:sym typeface="Times New Roman"/>
            </a:endParaRPr>
          </a:p>
          <a:p>
            <a:pPr indent="0" lvl="0" marL="0" rtl="0" algn="ctr">
              <a:spcBef>
                <a:spcPts val="560"/>
              </a:spcBef>
              <a:spcAft>
                <a:spcPts val="0"/>
              </a:spcAft>
              <a:buClr>
                <a:schemeClr val="lt1"/>
              </a:buClr>
              <a:buSzPts val="2800"/>
              <a:buNone/>
            </a:pPr>
            <a:r>
              <a:t/>
            </a:r>
            <a:endParaRPr b="1" i="0" sz="2800" u="none">
              <a:solidFill>
                <a:srgbClr val="FFFFFF"/>
              </a:solidFill>
              <a:latin typeface="Times New Roman"/>
              <a:ea typeface="Times New Roman"/>
              <a:cs typeface="Times New Roman"/>
              <a:sym typeface="Times New Roman"/>
            </a:endParaRPr>
          </a:p>
        </p:txBody>
      </p:sp>
      <p:pic>
        <p:nvPicPr>
          <p:cNvPr descr="http://tbn0.google.com/images?q=tbn:FRphIrr4DwXAxM:http://elchem.kaist.ac.kr/jhkwak/OkanaganPdb97/nomenclature/pdb/al1005.gif" id="1612" name="Google Shape;1612;p194"/>
          <p:cNvPicPr preferRelativeResize="0"/>
          <p:nvPr/>
        </p:nvPicPr>
        <p:blipFill rotWithShape="1">
          <a:blip r:embed="rId3">
            <a:alphaModFix/>
          </a:blip>
          <a:srcRect b="0" l="0" r="0" t="0"/>
          <a:stretch/>
        </p:blipFill>
        <p:spPr>
          <a:xfrm>
            <a:off x="4541837" y="3043237"/>
            <a:ext cx="1020762" cy="690562"/>
          </a:xfrm>
          <a:prstGeom prst="rect">
            <a:avLst/>
          </a:prstGeom>
          <a:noFill/>
          <a:ln>
            <a:noFill/>
          </a:ln>
        </p:spPr>
      </p:pic>
      <p:pic>
        <p:nvPicPr>
          <p:cNvPr descr="http://tbn0.google.com/images?q=tbn:FRphIrr4DwXAxM:http://elchem.kaist.ac.kr/jhkwak/OkanaganPdb97/nomenclature/pdb/al1005.gif" id="1613" name="Google Shape;1613;p194"/>
          <p:cNvPicPr preferRelativeResize="0"/>
          <p:nvPr/>
        </p:nvPicPr>
        <p:blipFill rotWithShape="1">
          <a:blip r:embed="rId3">
            <a:alphaModFix/>
          </a:blip>
          <a:srcRect b="0" l="0" r="0" t="0"/>
          <a:stretch/>
        </p:blipFill>
        <p:spPr>
          <a:xfrm>
            <a:off x="7361237" y="3043237"/>
            <a:ext cx="1020762" cy="690562"/>
          </a:xfrm>
          <a:prstGeom prst="rect">
            <a:avLst/>
          </a:prstGeom>
          <a:noFill/>
          <a:ln>
            <a:noFill/>
          </a:ln>
        </p:spPr>
      </p:pic>
      <p:pic>
        <p:nvPicPr>
          <p:cNvPr descr="http://tbn0.google.com/images?q=tbn:FRphIrr4DwXAxM:http://elchem.kaist.ac.kr/jhkwak/OkanaganPdb97/nomenclature/pdb/al1005.gif" id="1614" name="Google Shape;1614;p194"/>
          <p:cNvPicPr preferRelativeResize="0"/>
          <p:nvPr/>
        </p:nvPicPr>
        <p:blipFill rotWithShape="1">
          <a:blip r:embed="rId3">
            <a:alphaModFix/>
          </a:blip>
          <a:srcRect b="0" l="0" r="0" t="0"/>
          <a:stretch/>
        </p:blipFill>
        <p:spPr>
          <a:xfrm>
            <a:off x="2514600" y="5105400"/>
            <a:ext cx="1020762" cy="690562"/>
          </a:xfrm>
          <a:prstGeom prst="rect">
            <a:avLst/>
          </a:prstGeom>
          <a:noFill/>
          <a:ln>
            <a:noFill/>
          </a:ln>
        </p:spPr>
      </p:pic>
      <p:pic>
        <p:nvPicPr>
          <p:cNvPr id="1615" name="Google Shape;1615;p194"/>
          <p:cNvPicPr preferRelativeResize="0"/>
          <p:nvPr/>
        </p:nvPicPr>
        <p:blipFill rotWithShape="1">
          <a:blip r:embed="rId4">
            <a:alphaModFix/>
          </a:blip>
          <a:srcRect b="0" l="0" r="0" t="0"/>
          <a:stretch/>
        </p:blipFill>
        <p:spPr>
          <a:xfrm>
            <a:off x="5334000" y="4918075"/>
            <a:ext cx="1122361" cy="1101725"/>
          </a:xfrm>
          <a:prstGeom prst="rect">
            <a:avLst/>
          </a:prstGeom>
          <a:noFill/>
          <a:ln>
            <a:noFill/>
          </a:ln>
        </p:spPr>
      </p:pic>
      <p:cxnSp>
        <p:nvCxnSpPr>
          <p:cNvPr id="1616" name="Google Shape;1616;p194"/>
          <p:cNvCxnSpPr/>
          <p:nvPr/>
        </p:nvCxnSpPr>
        <p:spPr>
          <a:xfrm rot="5400000">
            <a:off x="1333438" y="4075050"/>
            <a:ext cx="76200" cy="3300"/>
          </a:xfrm>
          <a:prstGeom prst="straightConnector1">
            <a:avLst/>
          </a:prstGeom>
          <a:noFill/>
          <a:ln cap="flat" cmpd="sng" w="9525">
            <a:solidFill>
              <a:schemeClr val="lt1"/>
            </a:solidFill>
            <a:prstDash val="solid"/>
            <a:miter lim="800000"/>
            <a:headEnd len="med" w="med" type="none"/>
            <a:tailEnd len="med" w="med" type="none"/>
          </a:ln>
        </p:spPr>
      </p:cxnSp>
      <p:cxnSp>
        <p:nvCxnSpPr>
          <p:cNvPr id="1617" name="Google Shape;1617;p194"/>
          <p:cNvCxnSpPr/>
          <p:nvPr/>
        </p:nvCxnSpPr>
        <p:spPr>
          <a:xfrm rot="5400000">
            <a:off x="496137" y="3390149"/>
            <a:ext cx="533400" cy="1500"/>
          </a:xfrm>
          <a:prstGeom prst="straightConnector1">
            <a:avLst/>
          </a:prstGeom>
          <a:noFill/>
          <a:ln cap="flat" cmpd="sng" w="9525">
            <a:solidFill>
              <a:schemeClr val="lt1"/>
            </a:solidFill>
            <a:prstDash val="solid"/>
            <a:miter lim="800000"/>
            <a:headEnd len="med" w="med" type="none"/>
            <a:tailEnd len="med" w="med" type="none"/>
          </a:ln>
        </p:spPr>
      </p:cxnSp>
      <p:cxnSp>
        <p:nvCxnSpPr>
          <p:cNvPr id="1618" name="Google Shape;1618;p194"/>
          <p:cNvCxnSpPr/>
          <p:nvPr/>
        </p:nvCxnSpPr>
        <p:spPr>
          <a:xfrm flipH="1" rot="-5400000">
            <a:off x="1828800" y="3048000"/>
            <a:ext cx="228600" cy="228600"/>
          </a:xfrm>
          <a:prstGeom prst="straightConnector1">
            <a:avLst/>
          </a:prstGeom>
          <a:noFill/>
          <a:ln cap="flat" cmpd="sng" w="9525">
            <a:solidFill>
              <a:schemeClr val="lt1"/>
            </a:solidFill>
            <a:prstDash val="solid"/>
            <a:miter lim="800000"/>
            <a:headEnd len="med" w="med" type="none"/>
            <a:tailEnd len="med" w="med" type="none"/>
          </a:ln>
        </p:spPr>
      </p:cxnSp>
      <p:cxnSp>
        <p:nvCxnSpPr>
          <p:cNvPr id="1619" name="Google Shape;1619;p194"/>
          <p:cNvCxnSpPr/>
          <p:nvPr/>
        </p:nvCxnSpPr>
        <p:spPr>
          <a:xfrm rot="5400000">
            <a:off x="4649037" y="3885450"/>
            <a:ext cx="457200" cy="1500"/>
          </a:xfrm>
          <a:prstGeom prst="straightConnector1">
            <a:avLst/>
          </a:prstGeom>
          <a:noFill/>
          <a:ln cap="flat" cmpd="sng" w="9525">
            <a:solidFill>
              <a:schemeClr val="lt1"/>
            </a:solidFill>
            <a:prstDash val="solid"/>
            <a:miter lim="800000"/>
            <a:headEnd len="med" w="med" type="none"/>
            <a:tailEnd len="med" w="med" type="none"/>
          </a:ln>
        </p:spPr>
      </p:cxnSp>
      <p:cxnSp>
        <p:nvCxnSpPr>
          <p:cNvPr id="1620" name="Google Shape;1620;p194"/>
          <p:cNvCxnSpPr/>
          <p:nvPr/>
        </p:nvCxnSpPr>
        <p:spPr>
          <a:xfrm rot="5400000">
            <a:off x="7543050" y="3885450"/>
            <a:ext cx="457200" cy="1500"/>
          </a:xfrm>
          <a:prstGeom prst="straightConnector1">
            <a:avLst/>
          </a:prstGeom>
          <a:noFill/>
          <a:ln cap="flat" cmpd="sng" w="9525">
            <a:solidFill>
              <a:schemeClr val="lt1"/>
            </a:solidFill>
            <a:prstDash val="solid"/>
            <a:miter lim="800000"/>
            <a:headEnd len="med" w="med" type="none"/>
            <a:tailEnd len="med" w="med" type="none"/>
          </a:ln>
        </p:spPr>
      </p:cxnSp>
      <p:sp>
        <p:nvSpPr>
          <p:cNvPr id="1621" name="Google Shape;1621;p194"/>
          <p:cNvSpPr/>
          <p:nvPr/>
        </p:nvSpPr>
        <p:spPr>
          <a:xfrm>
            <a:off x="3733800" y="54864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622" name="Google Shape;1622;p194"/>
          <p:cNvSpPr/>
          <p:nvPr/>
        </p:nvSpPr>
        <p:spPr>
          <a:xfrm>
            <a:off x="5791200" y="33528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623" name="Google Shape;1623;p194"/>
          <p:cNvSpPr/>
          <p:nvPr/>
        </p:nvSpPr>
        <p:spPr>
          <a:xfrm>
            <a:off x="3429000" y="3276600"/>
            <a:ext cx="990600" cy="152400"/>
          </a:xfrm>
          <a:prstGeom prst="rightArrow">
            <a:avLst>
              <a:gd fmla="val 19938"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624" name="Google Shape;1624;p194"/>
          <p:cNvSpPr txBox="1"/>
          <p:nvPr/>
        </p:nvSpPr>
        <p:spPr>
          <a:xfrm>
            <a:off x="2514600" y="51054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[H]</a:t>
            </a:r>
            <a:endParaRPr/>
          </a:p>
        </p:txBody>
      </p:sp>
      <p:sp>
        <p:nvSpPr>
          <p:cNvPr id="1625" name="Google Shape;1625;p194"/>
          <p:cNvSpPr txBox="1"/>
          <p:nvPr/>
        </p:nvSpPr>
        <p:spPr>
          <a:xfrm>
            <a:off x="1905000" y="2982912"/>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Na</a:t>
            </a:r>
            <a:endParaRPr/>
          </a:p>
        </p:txBody>
      </p:sp>
      <p:sp>
        <p:nvSpPr>
          <p:cNvPr id="1626" name="Google Shape;1626;p194"/>
          <p:cNvSpPr txBox="1"/>
          <p:nvPr/>
        </p:nvSpPr>
        <p:spPr>
          <a:xfrm>
            <a:off x="4419600" y="29718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H</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O / H</a:t>
            </a:r>
            <a:r>
              <a:rPr b="0" baseline="30000" i="0" lang="en-US" sz="1800" u="none">
                <a:solidFill>
                  <a:srgbClr val="FFFFFF"/>
                </a:solidFill>
                <a:latin typeface="Times New Roman"/>
                <a:ea typeface="Times New Roman"/>
                <a:cs typeface="Times New Roman"/>
                <a:sym typeface="Times New Roman"/>
              </a:rPr>
              <a:t>+</a:t>
            </a:r>
            <a:endParaRPr/>
          </a:p>
        </p:txBody>
      </p:sp>
      <p:sp>
        <p:nvSpPr>
          <p:cNvPr id="1627" name="Google Shape;1627;p194"/>
          <p:cNvSpPr/>
          <p:nvPr/>
        </p:nvSpPr>
        <p:spPr>
          <a:xfrm>
            <a:off x="1066800" y="54864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628" name="Google Shape;1628;p194"/>
          <p:cNvSpPr txBox="1"/>
          <p:nvPr/>
        </p:nvSpPr>
        <p:spPr>
          <a:xfrm>
            <a:off x="-152400" y="5192712"/>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 / -CO</a:t>
            </a:r>
            <a:r>
              <a:rPr b="0" baseline="-25000" i="0" lang="en-US" sz="1800" u="none">
                <a:solidFill>
                  <a:srgbClr val="FFFFFF"/>
                </a:solidFill>
                <a:latin typeface="Times New Roman"/>
                <a:ea typeface="Times New Roman"/>
                <a:cs typeface="Times New Roman"/>
                <a:sym typeface="Times New Roman"/>
              </a:rPr>
              <a:t>2</a:t>
            </a:r>
            <a:endParaRPr/>
          </a:p>
        </p:txBody>
      </p:sp>
      <p:sp>
        <p:nvSpPr>
          <p:cNvPr id="1629" name="Google Shape;1629;p194"/>
          <p:cNvSpPr txBox="1"/>
          <p:nvPr/>
        </p:nvSpPr>
        <p:spPr>
          <a:xfrm>
            <a:off x="1981200" y="3363912"/>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-C</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H</a:t>
            </a:r>
            <a:r>
              <a:rPr b="0" baseline="-25000" i="0" lang="en-US" sz="1800" u="none">
                <a:solidFill>
                  <a:srgbClr val="FFFFFF"/>
                </a:solidFill>
                <a:latin typeface="Times New Roman"/>
                <a:ea typeface="Times New Roman"/>
                <a:cs typeface="Times New Roman"/>
                <a:sym typeface="Times New Roman"/>
              </a:rPr>
              <a:t>5</a:t>
            </a:r>
            <a:r>
              <a:rPr b="0" i="0" lang="en-US" sz="1800" u="none">
                <a:solidFill>
                  <a:srgbClr val="FFFFFF"/>
                </a:solidFill>
                <a:latin typeface="Times New Roman"/>
                <a:ea typeface="Times New Roman"/>
                <a:cs typeface="Times New Roman"/>
                <a:sym typeface="Times New Roman"/>
              </a:rPr>
              <a:t>OH</a:t>
            </a:r>
            <a:endParaRPr/>
          </a:p>
        </p:txBody>
      </p:sp>
      <p:cxnSp>
        <p:nvCxnSpPr>
          <p:cNvPr id="1630" name="Google Shape;1630;p194"/>
          <p:cNvCxnSpPr/>
          <p:nvPr/>
        </p:nvCxnSpPr>
        <p:spPr>
          <a:xfrm rot="5400000">
            <a:off x="1295400" y="533400"/>
            <a:ext cx="152400" cy="152400"/>
          </a:xfrm>
          <a:prstGeom prst="straightConnector1">
            <a:avLst/>
          </a:prstGeom>
          <a:noFill/>
          <a:ln cap="flat" cmpd="sng" w="9525">
            <a:solidFill>
              <a:schemeClr val="lt1"/>
            </a:solidFill>
            <a:prstDash val="solid"/>
            <a:miter lim="800000"/>
            <a:headEnd len="med" w="med" type="none"/>
            <a:tailEnd len="med" w="med" type="none"/>
          </a:ln>
        </p:spPr>
      </p:cxnSp>
      <p:cxnSp>
        <p:nvCxnSpPr>
          <p:cNvPr id="1631" name="Google Shape;1631;p194"/>
          <p:cNvCxnSpPr/>
          <p:nvPr/>
        </p:nvCxnSpPr>
        <p:spPr>
          <a:xfrm rot="5400000">
            <a:off x="4191000" y="533400"/>
            <a:ext cx="152400" cy="152400"/>
          </a:xfrm>
          <a:prstGeom prst="straightConnector1">
            <a:avLst/>
          </a:prstGeom>
          <a:noFill/>
          <a:ln cap="flat" cmpd="sng" w="9525">
            <a:solidFill>
              <a:schemeClr val="lt1"/>
            </a:solidFill>
            <a:prstDash val="solid"/>
            <a:miter lim="800000"/>
            <a:headEnd len="med" w="med" type="none"/>
            <a:tailEnd len="med" w="med" type="none"/>
          </a:ln>
        </p:spPr>
      </p:cxnSp>
      <p:cxnSp>
        <p:nvCxnSpPr>
          <p:cNvPr id="1632" name="Google Shape;1632;p194"/>
          <p:cNvCxnSpPr/>
          <p:nvPr/>
        </p:nvCxnSpPr>
        <p:spPr>
          <a:xfrm rot="5400000">
            <a:off x="304050" y="1218450"/>
            <a:ext cx="609600" cy="1500"/>
          </a:xfrm>
          <a:prstGeom prst="straightConnector1">
            <a:avLst/>
          </a:prstGeom>
          <a:noFill/>
          <a:ln cap="flat" cmpd="sng" w="9525">
            <a:solidFill>
              <a:schemeClr val="lt1"/>
            </a:solidFill>
            <a:prstDash val="solid"/>
            <a:miter lim="800000"/>
            <a:headEnd len="med" w="med" type="none"/>
            <a:tailEnd len="med" w="med" type="none"/>
          </a:ln>
        </p:spPr>
      </p:cxnSp>
      <p:sp>
        <p:nvSpPr>
          <p:cNvPr id="1633" name="Google Shape;1633;p194"/>
          <p:cNvSpPr txBox="1"/>
          <p:nvPr/>
        </p:nvSpPr>
        <p:spPr>
          <a:xfrm>
            <a:off x="1676400" y="9144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 /-CaCO</a:t>
            </a:r>
            <a:r>
              <a:rPr b="0" baseline="-25000" i="0" lang="en-US" sz="1800" u="none">
                <a:solidFill>
                  <a:srgbClr val="FFFFFF"/>
                </a:solidFill>
                <a:latin typeface="Times New Roman"/>
                <a:ea typeface="Times New Roman"/>
                <a:cs typeface="Times New Roman"/>
                <a:sym typeface="Times New Roman"/>
              </a:rPr>
              <a:t>3</a:t>
            </a:r>
            <a:endParaRPr/>
          </a:p>
        </p:txBody>
      </p:sp>
      <p:sp>
        <p:nvSpPr>
          <p:cNvPr id="1634" name="Google Shape;1634;p194"/>
          <p:cNvSpPr/>
          <p:nvPr/>
        </p:nvSpPr>
        <p:spPr>
          <a:xfrm>
            <a:off x="2895600" y="12192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635" name="Google Shape;1635;p194"/>
          <p:cNvSpPr txBox="1"/>
          <p:nvPr/>
        </p:nvSpPr>
        <p:spPr>
          <a:xfrm>
            <a:off x="4038600" y="9144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[H]</a:t>
            </a:r>
            <a:endParaRPr/>
          </a:p>
        </p:txBody>
      </p:sp>
      <p:pic>
        <p:nvPicPr>
          <p:cNvPr descr="http://tbn0.google.com/images?q=tbn:FRphIrr4DwXAxM:http://elchem.kaist.ac.kr/jhkwak/OkanaganPdb97/nomenclature/pdb/al1005.gif" id="1636" name="Google Shape;1636;p194"/>
          <p:cNvPicPr preferRelativeResize="0"/>
          <p:nvPr/>
        </p:nvPicPr>
        <p:blipFill rotWithShape="1">
          <a:blip r:embed="rId3">
            <a:alphaModFix/>
          </a:blip>
          <a:srcRect b="0" l="0" r="0" t="0"/>
          <a:stretch/>
        </p:blipFill>
        <p:spPr>
          <a:xfrm>
            <a:off x="4313237" y="833437"/>
            <a:ext cx="1020762" cy="690562"/>
          </a:xfrm>
          <a:prstGeom prst="rect">
            <a:avLst/>
          </a:prstGeom>
          <a:noFill/>
          <a:ln>
            <a:noFill/>
          </a:ln>
        </p:spPr>
      </p:pic>
      <p:sp>
        <p:nvSpPr>
          <p:cNvPr id="1637" name="Google Shape;1637;p194"/>
          <p:cNvSpPr/>
          <p:nvPr/>
        </p:nvSpPr>
        <p:spPr>
          <a:xfrm>
            <a:off x="5410200" y="12192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pic>
        <p:nvPicPr>
          <p:cNvPr id="1638" name="Google Shape;1638;p194"/>
          <p:cNvPicPr preferRelativeResize="0"/>
          <p:nvPr/>
        </p:nvPicPr>
        <p:blipFill rotWithShape="1">
          <a:blip r:embed="rId4">
            <a:alphaModFix/>
          </a:blip>
          <a:srcRect b="0" l="0" r="0" t="0"/>
          <a:stretch/>
        </p:blipFill>
        <p:spPr>
          <a:xfrm>
            <a:off x="6802437" y="685800"/>
            <a:ext cx="1122361" cy="11017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2" name="Shape 1642"/>
        <p:cNvGrpSpPr/>
        <p:nvPr/>
      </p:nvGrpSpPr>
      <p:grpSpPr>
        <a:xfrm>
          <a:off x="0" y="0"/>
          <a:ext cx="0" cy="0"/>
          <a:chOff x="0" y="0"/>
          <a:chExt cx="0" cy="0"/>
        </a:xfrm>
      </p:grpSpPr>
      <p:sp>
        <p:nvSpPr>
          <p:cNvPr id="1643" name="Google Shape;1643;p195"/>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3600"/>
              <a:buNone/>
            </a:pPr>
            <a:r>
              <a:t/>
            </a:r>
            <a:endParaRPr b="1" i="0" sz="3600" u="none">
              <a:solidFill>
                <a:srgbClr val="FFFFFF"/>
              </a:solidFill>
              <a:latin typeface="Times New Roman"/>
              <a:ea typeface="Times New Roman"/>
              <a:cs typeface="Times New Roman"/>
              <a:sym typeface="Times New Roman"/>
            </a:endParaRPr>
          </a:p>
          <a:p>
            <a:pPr indent="0" lvl="0" marL="0" rtl="0" algn="ctr">
              <a:lnSpc>
                <a:spcPct val="100000"/>
              </a:lnSpc>
              <a:spcBef>
                <a:spcPts val="640"/>
              </a:spcBef>
              <a:spcAft>
                <a:spcPts val="0"/>
              </a:spcAft>
              <a:buClr>
                <a:srgbClr val="FFFFFF"/>
              </a:buClr>
              <a:buSzPts val="3200"/>
              <a:buNone/>
            </a:pPr>
            <a:r>
              <a:rPr b="1" i="0" lang="en-US" sz="3200" u="none">
                <a:solidFill>
                  <a:srgbClr val="FFFFFF"/>
                </a:solidFill>
                <a:latin typeface="Times New Roman"/>
                <a:ea typeface="Times New Roman"/>
                <a:cs typeface="Times New Roman"/>
                <a:sym typeface="Times New Roman"/>
              </a:rPr>
              <a:t>PHYSICAL PROPERTIES</a:t>
            </a:r>
            <a:endParaRPr/>
          </a:p>
          <a:p>
            <a:pPr indent="-203200" lvl="0" marL="0" rtl="0" algn="l">
              <a:lnSpc>
                <a:spcPct val="100000"/>
              </a:lnSpc>
              <a:spcBef>
                <a:spcPts val="640"/>
              </a:spcBef>
              <a:spcAft>
                <a:spcPts val="0"/>
              </a:spcAft>
              <a:buClr>
                <a:srgbClr val="FFFFFF"/>
              </a:buClr>
              <a:buSzPts val="3200"/>
              <a:buFont typeface="Arial"/>
              <a:buChar char="•"/>
            </a:pPr>
            <a:r>
              <a:rPr b="0" i="0" lang="en-US" sz="3200" u="none">
                <a:solidFill>
                  <a:srgbClr val="FFFFFF"/>
                </a:solidFill>
                <a:latin typeface="Times New Roman"/>
                <a:ea typeface="Times New Roman"/>
                <a:cs typeface="Times New Roman"/>
                <a:sym typeface="Times New Roman"/>
              </a:rPr>
              <a:t> </a:t>
            </a:r>
            <a:r>
              <a:rPr b="0" i="0" lang="en-US" sz="2800" u="none">
                <a:solidFill>
                  <a:srgbClr val="FFFFFF"/>
                </a:solidFill>
                <a:latin typeface="Times New Roman"/>
                <a:ea typeface="Times New Roman"/>
                <a:cs typeface="Times New Roman"/>
                <a:sym typeface="Times New Roman"/>
              </a:rPr>
              <a:t>First two members gases, rest liquids.</a:t>
            </a:r>
            <a:endParaRPr/>
          </a:p>
          <a:p>
            <a:pPr indent="-177800" lvl="0" marL="0" rtl="0" algn="l">
              <a:lnSpc>
                <a:spcPct val="100000"/>
              </a:lnSpc>
              <a:spcBef>
                <a:spcPts val="560"/>
              </a:spcBef>
              <a:spcAft>
                <a:spcPts val="0"/>
              </a:spcAft>
              <a:buClr>
                <a:srgbClr val="FFFFFF"/>
              </a:buClr>
              <a:buSzPts val="2800"/>
              <a:buFont typeface="Arial"/>
              <a:buChar char="•"/>
            </a:pPr>
            <a:r>
              <a:rPr b="0" i="0" lang="en-US" sz="2800" u="none">
                <a:solidFill>
                  <a:srgbClr val="FFFFFF"/>
                </a:solidFill>
                <a:latin typeface="Times New Roman"/>
                <a:ea typeface="Times New Roman"/>
                <a:cs typeface="Times New Roman"/>
                <a:sym typeface="Times New Roman"/>
              </a:rPr>
              <a:t> M.P., B.P. increase with increase in molecular weight.</a:t>
            </a:r>
            <a:endParaRPr/>
          </a:p>
          <a:p>
            <a:pPr indent="-177800" lvl="0" marL="0" rtl="0" algn="l">
              <a:lnSpc>
                <a:spcPct val="100000"/>
              </a:lnSpc>
              <a:spcBef>
                <a:spcPts val="560"/>
              </a:spcBef>
              <a:spcAft>
                <a:spcPts val="0"/>
              </a:spcAft>
              <a:buClr>
                <a:srgbClr val="FFFFFF"/>
              </a:buClr>
              <a:buSzPts val="2800"/>
              <a:buFont typeface="Arial"/>
              <a:buChar char="•"/>
            </a:pPr>
            <a:r>
              <a:rPr b="0" i="0" lang="en-US" sz="2800" u="none">
                <a:solidFill>
                  <a:srgbClr val="FFFFFF"/>
                </a:solidFill>
                <a:latin typeface="Times New Roman"/>
                <a:ea typeface="Times New Roman"/>
                <a:cs typeface="Times New Roman"/>
                <a:sym typeface="Times New Roman"/>
              </a:rPr>
              <a:t> Insoluble in water, soluble in organic solvents.</a:t>
            </a:r>
            <a:endParaRPr/>
          </a:p>
          <a:p>
            <a:pPr indent="0" lvl="0" marL="0" rtl="0" algn="ctr">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cxnSp>
        <p:nvCxnSpPr>
          <p:cNvPr id="561" name="Google Shape;561;p88"/>
          <p:cNvCxnSpPr/>
          <p:nvPr/>
        </p:nvCxnSpPr>
        <p:spPr>
          <a:xfrm>
            <a:off x="8826500" y="6604000"/>
            <a:ext cx="190500" cy="1500"/>
          </a:xfrm>
          <a:prstGeom prst="straightConnector1">
            <a:avLst/>
          </a:prstGeom>
          <a:noFill/>
          <a:ln cap="flat" cmpd="sng" w="76200">
            <a:solidFill>
              <a:schemeClr val="lt2"/>
            </a:solidFill>
            <a:prstDash val="solid"/>
            <a:miter lim="800000"/>
            <a:headEnd len="med" w="med" type="none"/>
            <a:tailEnd len="med" w="med" type="triangle"/>
          </a:ln>
        </p:spPr>
      </p:cxnSp>
      <p:sp>
        <p:nvSpPr>
          <p:cNvPr id="562" name="Google Shape;562;p88"/>
          <p:cNvSpPr/>
          <p:nvPr/>
        </p:nvSpPr>
        <p:spPr>
          <a:xfrm>
            <a:off x="8661400" y="6413500"/>
            <a:ext cx="457200" cy="393600"/>
          </a:xfrm>
          <a:custGeom>
            <a:rect b="b" l="l" r="r" t="t"/>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563" name="Google Shape;563;p88"/>
          <p:cNvCxnSpPr/>
          <p:nvPr/>
        </p:nvCxnSpPr>
        <p:spPr>
          <a:xfrm rot="10800000">
            <a:off x="139700" y="6604000"/>
            <a:ext cx="190500" cy="0"/>
          </a:xfrm>
          <a:prstGeom prst="straightConnector1">
            <a:avLst/>
          </a:prstGeom>
          <a:noFill/>
          <a:ln cap="flat" cmpd="sng" w="76200">
            <a:solidFill>
              <a:schemeClr val="lt2"/>
            </a:solidFill>
            <a:prstDash val="solid"/>
            <a:miter lim="800000"/>
            <a:headEnd len="med" w="med" type="none"/>
            <a:tailEnd len="med" w="med" type="triangle"/>
          </a:ln>
        </p:spPr>
      </p:cxnSp>
      <p:sp>
        <p:nvSpPr>
          <p:cNvPr id="564" name="Google Shape;564;p88"/>
          <p:cNvSpPr/>
          <p:nvPr/>
        </p:nvSpPr>
        <p:spPr>
          <a:xfrm>
            <a:off x="139700" y="6413500"/>
            <a:ext cx="342900" cy="393600"/>
          </a:xfrm>
          <a:custGeom>
            <a:rect b="b" l="l" r="r" t="t"/>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65" name="Google Shape;565;p88"/>
          <p:cNvSpPr/>
          <p:nvPr/>
        </p:nvSpPr>
        <p:spPr>
          <a:xfrm>
            <a:off x="4064000" y="6451600"/>
            <a:ext cx="1003200" cy="279300"/>
          </a:xfrm>
          <a:custGeom>
            <a:rect b="b" l="l" r="r" t="t"/>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66" name="Google Shape;566;p88"/>
          <p:cNvSpPr txBox="1"/>
          <p:nvPr/>
        </p:nvSpPr>
        <p:spPr>
          <a:xfrm>
            <a:off x="1065212" y="684212"/>
            <a:ext cx="7051800" cy="338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1600"/>
              <a:buFont typeface="Arial"/>
              <a:buNone/>
            </a:pPr>
            <a:r>
              <a:rPr b="1" i="0" lang="en-US" sz="1600" u="none">
                <a:solidFill>
                  <a:srgbClr val="CC0000"/>
                </a:solidFill>
                <a:latin typeface="Arial"/>
                <a:ea typeface="Arial"/>
                <a:cs typeface="Arial"/>
                <a:sym typeface="Arial"/>
              </a:rPr>
              <a:t>Calculate the enthalpy change for the hydrogenation of ethene</a:t>
            </a:r>
            <a:endParaRPr/>
          </a:p>
        </p:txBody>
      </p:sp>
      <p:sp>
        <p:nvSpPr>
          <p:cNvPr id="567" name="Google Shape;567;p88"/>
          <p:cNvSpPr txBox="1"/>
          <p:nvPr/>
        </p:nvSpPr>
        <p:spPr>
          <a:xfrm>
            <a:off x="1447800" y="182562"/>
            <a:ext cx="6248400" cy="42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66"/>
              </a:buClr>
              <a:buSzPts val="2200"/>
              <a:buFont typeface="Arial"/>
              <a:buNone/>
            </a:pPr>
            <a:r>
              <a:rPr b="1" i="0" lang="en-US" sz="2200" u="none">
                <a:solidFill>
                  <a:srgbClr val="000066"/>
                </a:solidFill>
                <a:effectLst>
                  <a:outerShdw blurRad="38100" algn="tl" dir="2700000" dist="38100">
                    <a:srgbClr val="C0C0C0"/>
                  </a:outerShdw>
                </a:effectLst>
                <a:latin typeface="Arial"/>
                <a:ea typeface="Arial"/>
                <a:cs typeface="Arial"/>
                <a:sym typeface="Arial"/>
              </a:rPr>
              <a:t>Enthalpy of reaction from bond enthalpies</a:t>
            </a:r>
            <a:endParaRPr/>
          </a:p>
        </p:txBody>
      </p:sp>
      <p:sp>
        <p:nvSpPr>
          <p:cNvPr id="568" name="Google Shape;568;p88"/>
          <p:cNvSpPr txBox="1"/>
          <p:nvPr/>
        </p:nvSpPr>
        <p:spPr>
          <a:xfrm>
            <a:off x="800100" y="3455987"/>
            <a:ext cx="7715400" cy="291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1600"/>
              <a:buFont typeface="Noto Sans Symbols"/>
              <a:buNone/>
            </a:pPr>
            <a:r>
              <a:rPr b="1" i="0" lang="en-US" sz="1600" u="none">
                <a:solidFill>
                  <a:srgbClr val="CC0000"/>
                </a:solidFill>
                <a:latin typeface="Noto Sans Symbols"/>
                <a:ea typeface="Noto Sans Symbols"/>
                <a:cs typeface="Noto Sans Symbols"/>
                <a:sym typeface="Noto Sans Symbols"/>
              </a:rPr>
              <a:t>ΔΗ</a:t>
            </a:r>
            <a:r>
              <a:rPr b="1" baseline="-25000" i="0" lang="en-US" sz="1600" u="none">
                <a:solidFill>
                  <a:srgbClr val="CC0000"/>
                </a:solidFill>
                <a:latin typeface="Arial"/>
                <a:ea typeface="Arial"/>
                <a:cs typeface="Arial"/>
                <a:sym typeface="Arial"/>
              </a:rPr>
              <a:t>2</a:t>
            </a:r>
            <a:r>
              <a:rPr b="1" i="0" lang="en-US" sz="1600" u="none">
                <a:solidFill>
                  <a:srgbClr val="000000"/>
                </a:solidFill>
                <a:latin typeface="Arial"/>
                <a:ea typeface="Arial"/>
                <a:cs typeface="Arial"/>
                <a:sym typeface="Arial"/>
              </a:rPr>
              <a:t>	1  x  C=C bond     @   611		=    611 kJ</a:t>
            </a:r>
            <a:endParaRPr/>
          </a:p>
          <a:p>
            <a:pPr indent="0" lvl="0" marL="0" marR="0" rtl="0" algn="l">
              <a:lnSpc>
                <a:spcPct val="100000"/>
              </a:lnSpc>
              <a:spcBef>
                <a:spcPts val="0"/>
              </a:spcBef>
              <a:spcAft>
                <a:spcPts val="0"/>
              </a:spcAft>
              <a:buClr>
                <a:srgbClr val="000000"/>
              </a:buClr>
              <a:buSzPts val="1600"/>
              <a:buFont typeface="Arial"/>
              <a:buNone/>
            </a:pPr>
            <a:r>
              <a:rPr b="1" i="0" lang="en-US" sz="1600" u="none">
                <a:solidFill>
                  <a:srgbClr val="000000"/>
                </a:solidFill>
                <a:latin typeface="Arial"/>
                <a:ea typeface="Arial"/>
                <a:cs typeface="Arial"/>
                <a:sym typeface="Arial"/>
              </a:rPr>
              <a:t>	4  x  C-H bonds    @   413		=  1652 kJ</a:t>
            </a:r>
            <a:endParaRPr/>
          </a:p>
          <a:p>
            <a:pPr indent="0" lvl="0" marL="0" marR="0" rtl="0" algn="l">
              <a:lnSpc>
                <a:spcPct val="100000"/>
              </a:lnSpc>
              <a:spcBef>
                <a:spcPts val="0"/>
              </a:spcBef>
              <a:spcAft>
                <a:spcPts val="0"/>
              </a:spcAft>
              <a:buClr>
                <a:srgbClr val="000000"/>
              </a:buClr>
              <a:buSzPts val="1600"/>
              <a:buFont typeface="Arial"/>
              <a:buNone/>
            </a:pPr>
            <a:r>
              <a:rPr b="1" i="0" lang="en-US" sz="1600" u="none">
                <a:solidFill>
                  <a:srgbClr val="000000"/>
                </a:solidFill>
                <a:latin typeface="Arial"/>
                <a:ea typeface="Arial"/>
                <a:cs typeface="Arial"/>
                <a:sym typeface="Arial"/>
              </a:rPr>
              <a:t>	1  x  H-H bond      @   436		=    436 kJ</a:t>
            </a:r>
            <a:endParaRPr/>
          </a:p>
          <a:p>
            <a:pPr indent="0" lvl="0" marL="0" marR="0" rtl="0" algn="l">
              <a:lnSpc>
                <a:spcPct val="100000"/>
              </a:lnSpc>
              <a:spcBef>
                <a:spcPts val="640"/>
              </a:spcBef>
              <a:spcAft>
                <a:spcPts val="0"/>
              </a:spcAft>
              <a:buClr>
                <a:srgbClr val="C0504D"/>
              </a:buClr>
              <a:buSzPts val="1600"/>
              <a:buFont typeface="Arial"/>
              <a:buNone/>
            </a:pPr>
            <a:r>
              <a:rPr b="1" i="0" lang="en-US" sz="1600" u="none">
                <a:solidFill>
                  <a:srgbClr val="C0504D"/>
                </a:solidFill>
                <a:latin typeface="Arial"/>
                <a:ea typeface="Arial"/>
                <a:cs typeface="Arial"/>
                <a:sym typeface="Arial"/>
              </a:rPr>
              <a:t>Total energy to break bonds of reactants	=  2699 kJ</a:t>
            </a:r>
            <a:endParaRPr/>
          </a:p>
          <a:p>
            <a:pPr indent="0" lvl="0" marL="0" marR="0" rtl="0" algn="l">
              <a:lnSpc>
                <a:spcPct val="140000"/>
              </a:lnSpc>
              <a:spcBef>
                <a:spcPts val="0"/>
              </a:spcBef>
              <a:spcAft>
                <a:spcPts val="0"/>
              </a:spcAft>
              <a:buClr>
                <a:schemeClr val="dk1"/>
              </a:buClr>
              <a:buSzPts val="1600"/>
              <a:buFont typeface="Arial"/>
              <a:buNone/>
            </a:pPr>
            <a:r>
              <a:t/>
            </a:r>
            <a:endParaRPr b="1" i="0" sz="16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CC0000"/>
              </a:buClr>
              <a:buSzPts val="1600"/>
              <a:buFont typeface="Noto Sans Symbols"/>
              <a:buNone/>
            </a:pPr>
            <a:r>
              <a:rPr b="1" i="0" lang="en-US" sz="1600" u="none">
                <a:solidFill>
                  <a:srgbClr val="CC0000"/>
                </a:solidFill>
                <a:latin typeface="Noto Sans Symbols"/>
                <a:ea typeface="Noto Sans Symbols"/>
                <a:cs typeface="Noto Sans Symbols"/>
                <a:sym typeface="Noto Sans Symbols"/>
              </a:rPr>
              <a:t>ΔΗ</a:t>
            </a:r>
            <a:r>
              <a:rPr b="1" baseline="-25000" i="0" lang="en-US" sz="1600" u="none">
                <a:solidFill>
                  <a:srgbClr val="CC0000"/>
                </a:solidFill>
                <a:latin typeface="Arial"/>
                <a:ea typeface="Arial"/>
                <a:cs typeface="Arial"/>
                <a:sym typeface="Arial"/>
              </a:rPr>
              <a:t>3</a:t>
            </a:r>
            <a:r>
              <a:rPr b="1" i="0" lang="en-US" sz="1600" u="none">
                <a:solidFill>
                  <a:srgbClr val="000000"/>
                </a:solidFill>
                <a:latin typeface="Arial"/>
                <a:ea typeface="Arial"/>
                <a:cs typeface="Arial"/>
                <a:sym typeface="Arial"/>
              </a:rPr>
              <a:t>	1  x  C-C bond      @   346		=    346 kJ</a:t>
            </a:r>
            <a:endParaRPr/>
          </a:p>
          <a:p>
            <a:pPr indent="0" lvl="0" marL="0" marR="0" rtl="0" algn="l">
              <a:lnSpc>
                <a:spcPct val="100000"/>
              </a:lnSpc>
              <a:spcBef>
                <a:spcPts val="0"/>
              </a:spcBef>
              <a:spcAft>
                <a:spcPts val="0"/>
              </a:spcAft>
              <a:buClr>
                <a:srgbClr val="000000"/>
              </a:buClr>
              <a:buSzPts val="1600"/>
              <a:buFont typeface="Arial"/>
              <a:buNone/>
            </a:pPr>
            <a:r>
              <a:rPr b="1" i="0" lang="en-US" sz="1600" u="none">
                <a:solidFill>
                  <a:srgbClr val="000000"/>
                </a:solidFill>
                <a:latin typeface="Arial"/>
                <a:ea typeface="Arial"/>
                <a:cs typeface="Arial"/>
                <a:sym typeface="Arial"/>
              </a:rPr>
              <a:t>	6  x  C-H bonds  </a:t>
            </a:r>
            <a:r>
              <a:rPr b="1" baseline="-25000" i="0" lang="en-US" sz="1600" u="none">
                <a:solidFill>
                  <a:srgbClr val="000000"/>
                </a:solidFill>
                <a:latin typeface="Arial"/>
                <a:ea typeface="Arial"/>
                <a:cs typeface="Arial"/>
                <a:sym typeface="Arial"/>
              </a:rPr>
              <a:t>  </a:t>
            </a:r>
            <a:r>
              <a:rPr b="1" i="0" lang="en-US" sz="1600" u="none">
                <a:solidFill>
                  <a:srgbClr val="000000"/>
                </a:solidFill>
                <a:latin typeface="Arial"/>
                <a:ea typeface="Arial"/>
                <a:cs typeface="Arial"/>
                <a:sym typeface="Arial"/>
              </a:rPr>
              <a:t> @   413		=  2478 kJ</a:t>
            </a:r>
            <a:endParaRPr/>
          </a:p>
          <a:p>
            <a:pPr indent="0" lvl="0" marL="0" marR="0" rtl="0" algn="l">
              <a:lnSpc>
                <a:spcPct val="100000"/>
              </a:lnSpc>
              <a:spcBef>
                <a:spcPts val="640"/>
              </a:spcBef>
              <a:spcAft>
                <a:spcPts val="0"/>
              </a:spcAft>
              <a:buClr>
                <a:srgbClr val="000000"/>
              </a:buClr>
              <a:buSzPts val="1600"/>
              <a:buFont typeface="Arial"/>
              <a:buNone/>
            </a:pPr>
            <a:r>
              <a:rPr b="1" i="0" lang="en-US" sz="1600" u="none">
                <a:solidFill>
                  <a:srgbClr val="000000"/>
                </a:solidFill>
                <a:latin typeface="Arial"/>
                <a:ea typeface="Arial"/>
                <a:cs typeface="Arial"/>
                <a:sym typeface="Arial"/>
              </a:rPr>
              <a:t>T</a:t>
            </a:r>
            <a:r>
              <a:rPr b="1" i="0" lang="en-US" sz="1600" u="none">
                <a:solidFill>
                  <a:srgbClr val="C0504D"/>
                </a:solidFill>
                <a:latin typeface="Arial"/>
                <a:ea typeface="Arial"/>
                <a:cs typeface="Arial"/>
                <a:sym typeface="Arial"/>
              </a:rPr>
              <a:t>otal energy to break bonds of products	=  2824 kJ</a:t>
            </a:r>
            <a:endParaRPr b="1" i="0" sz="1600" u="none">
              <a:solidFill>
                <a:srgbClr val="000000"/>
              </a:solidFill>
              <a:latin typeface="Arial"/>
              <a:ea typeface="Arial"/>
              <a:cs typeface="Arial"/>
              <a:sym typeface="Arial"/>
            </a:endParaRPr>
          </a:p>
          <a:p>
            <a:pPr indent="0" lvl="0" marL="0" marR="0" rtl="0" algn="l">
              <a:lnSpc>
                <a:spcPct val="120000"/>
              </a:lnSpc>
              <a:spcBef>
                <a:spcPts val="0"/>
              </a:spcBef>
              <a:spcAft>
                <a:spcPts val="0"/>
              </a:spcAft>
              <a:buClr>
                <a:schemeClr val="dk1"/>
              </a:buClr>
              <a:buSzPts val="1300"/>
              <a:buFont typeface="Arial"/>
              <a:buNone/>
            </a:pPr>
            <a:r>
              <a:t/>
            </a:r>
            <a:endParaRPr b="0" i="0" sz="13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a:solidFill>
                  <a:srgbClr val="000000"/>
                </a:solidFill>
                <a:latin typeface="Arial"/>
                <a:ea typeface="Arial"/>
                <a:cs typeface="Arial"/>
                <a:sym typeface="Arial"/>
              </a:rPr>
              <a:t>Applying Hess’s Law</a:t>
            </a:r>
            <a:r>
              <a:rPr b="0" i="0" lang="en-US" sz="1300" u="none">
                <a:solidFill>
                  <a:srgbClr val="000000"/>
                </a:solidFill>
                <a:latin typeface="Arial"/>
                <a:ea typeface="Arial"/>
                <a:cs typeface="Arial"/>
                <a:sym typeface="Arial"/>
              </a:rPr>
              <a:t>      </a:t>
            </a:r>
            <a:r>
              <a:rPr b="1" i="0" lang="en-US" sz="1800" u="none">
                <a:solidFill>
                  <a:srgbClr val="CC0000"/>
                </a:solidFill>
                <a:latin typeface="Noto Sans Symbols"/>
                <a:ea typeface="Noto Sans Symbols"/>
                <a:cs typeface="Noto Sans Symbols"/>
                <a:sym typeface="Noto Sans Symbols"/>
              </a:rPr>
              <a:t>ΔΗ</a:t>
            </a:r>
            <a:r>
              <a:rPr b="1" baseline="-25000" i="0" lang="en-US" sz="1800" u="none">
                <a:solidFill>
                  <a:srgbClr val="CC0000"/>
                </a:solidFill>
                <a:latin typeface="Arial"/>
                <a:ea typeface="Arial"/>
                <a:cs typeface="Arial"/>
                <a:sym typeface="Arial"/>
              </a:rPr>
              <a:t>1  </a:t>
            </a:r>
            <a:r>
              <a:rPr b="1" i="0" lang="en-US" sz="1800" u="none">
                <a:solidFill>
                  <a:srgbClr val="CC0000"/>
                </a:solidFill>
                <a:latin typeface="Arial"/>
                <a:ea typeface="Arial"/>
                <a:cs typeface="Arial"/>
                <a:sym typeface="Arial"/>
              </a:rPr>
              <a:t>= </a:t>
            </a:r>
            <a:r>
              <a:rPr b="1" baseline="-25000" i="0" lang="en-US" sz="1800" u="none">
                <a:solidFill>
                  <a:srgbClr val="CC0000"/>
                </a:solidFill>
                <a:latin typeface="Arial"/>
                <a:ea typeface="Arial"/>
                <a:cs typeface="Arial"/>
                <a:sym typeface="Arial"/>
              </a:rPr>
              <a:t>  </a:t>
            </a:r>
            <a:r>
              <a:rPr b="1" i="0" lang="en-US" sz="1800" u="none">
                <a:solidFill>
                  <a:srgbClr val="CC0000"/>
                </a:solidFill>
                <a:latin typeface="Noto Sans Symbols"/>
                <a:ea typeface="Noto Sans Symbols"/>
                <a:cs typeface="Noto Sans Symbols"/>
                <a:sym typeface="Noto Sans Symbols"/>
              </a:rPr>
              <a:t>ΔΗ</a:t>
            </a:r>
            <a:r>
              <a:rPr b="1" baseline="-25000" i="0" lang="en-US" sz="1800" u="none">
                <a:solidFill>
                  <a:srgbClr val="CC0000"/>
                </a:solidFill>
                <a:latin typeface="Arial"/>
                <a:ea typeface="Arial"/>
                <a:cs typeface="Arial"/>
                <a:sym typeface="Arial"/>
              </a:rPr>
              <a:t>2</a:t>
            </a:r>
            <a:r>
              <a:rPr b="1" i="0" lang="en-US" sz="1800" u="none">
                <a:solidFill>
                  <a:srgbClr val="CC0000"/>
                </a:solidFill>
                <a:latin typeface="Arial"/>
                <a:ea typeface="Arial"/>
                <a:cs typeface="Arial"/>
                <a:sym typeface="Arial"/>
              </a:rPr>
              <a:t>  –  </a:t>
            </a:r>
            <a:r>
              <a:rPr b="1" i="0" lang="en-US" sz="1800" u="none">
                <a:solidFill>
                  <a:srgbClr val="CC0000"/>
                </a:solidFill>
                <a:latin typeface="Noto Sans Symbols"/>
                <a:ea typeface="Noto Sans Symbols"/>
                <a:cs typeface="Noto Sans Symbols"/>
                <a:sym typeface="Noto Sans Symbols"/>
              </a:rPr>
              <a:t>ΔΗ</a:t>
            </a:r>
            <a:r>
              <a:rPr b="1" baseline="-25000" i="0" lang="en-US" sz="1800" u="none">
                <a:solidFill>
                  <a:srgbClr val="CC0000"/>
                </a:solidFill>
                <a:latin typeface="Arial"/>
                <a:ea typeface="Arial"/>
                <a:cs typeface="Arial"/>
                <a:sym typeface="Arial"/>
              </a:rPr>
              <a:t>3</a:t>
            </a:r>
            <a:r>
              <a:rPr b="0" i="0" lang="en-US" sz="1800" u="none">
                <a:solidFill>
                  <a:srgbClr val="000000"/>
                </a:solidFill>
                <a:latin typeface="Arial"/>
                <a:ea typeface="Arial"/>
                <a:cs typeface="Arial"/>
                <a:sym typeface="Arial"/>
              </a:rPr>
              <a:t>    </a:t>
            </a:r>
            <a:r>
              <a:rPr b="1" i="0" lang="en-US" sz="1600" u="none">
                <a:solidFill>
                  <a:srgbClr val="000000"/>
                </a:solidFill>
                <a:latin typeface="Arial"/>
                <a:ea typeface="Arial"/>
                <a:cs typeface="Arial"/>
                <a:sym typeface="Arial"/>
              </a:rPr>
              <a:t>=   (</a:t>
            </a:r>
            <a:r>
              <a:rPr b="1" i="0" lang="en-US" sz="1600" u="none">
                <a:solidFill>
                  <a:srgbClr val="C0504D"/>
                </a:solidFill>
                <a:latin typeface="Arial"/>
                <a:ea typeface="Arial"/>
                <a:cs typeface="Arial"/>
                <a:sym typeface="Arial"/>
              </a:rPr>
              <a:t>2699  –  2824)</a:t>
            </a:r>
            <a:r>
              <a:rPr b="1" i="0" lang="en-US" sz="1600" u="none">
                <a:solidFill>
                  <a:srgbClr val="000000"/>
                </a:solidFill>
                <a:latin typeface="Arial"/>
                <a:ea typeface="Arial"/>
                <a:cs typeface="Arial"/>
                <a:sym typeface="Arial"/>
              </a:rPr>
              <a:t>  =   </a:t>
            </a:r>
            <a:r>
              <a:rPr b="1" i="0" lang="en-US" sz="1800" u="none">
                <a:solidFill>
                  <a:srgbClr val="CC0000"/>
                </a:solidFill>
                <a:latin typeface="Arial"/>
                <a:ea typeface="Arial"/>
                <a:cs typeface="Arial"/>
                <a:sym typeface="Arial"/>
              </a:rPr>
              <a:t>– 125 kJ</a:t>
            </a:r>
            <a:endParaRPr/>
          </a:p>
        </p:txBody>
      </p:sp>
      <p:pic>
        <p:nvPicPr>
          <p:cNvPr descr="hesscalc1g" id="569" name="Google Shape;569;p88"/>
          <p:cNvPicPr preferRelativeResize="0"/>
          <p:nvPr/>
        </p:nvPicPr>
        <p:blipFill rotWithShape="1">
          <a:blip r:embed="rId3">
            <a:alphaModFix/>
          </a:blip>
          <a:srcRect b="0" l="0" r="0" t="0"/>
          <a:stretch/>
        </p:blipFill>
        <p:spPr>
          <a:xfrm>
            <a:off x="2541587" y="1230312"/>
            <a:ext cx="4144962" cy="18478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7" name="Shape 1647"/>
        <p:cNvGrpSpPr/>
        <p:nvPr/>
      </p:nvGrpSpPr>
      <p:grpSpPr>
        <a:xfrm>
          <a:off x="0" y="0"/>
          <a:ext cx="0" cy="0"/>
          <a:chOff x="0" y="0"/>
          <a:chExt cx="0" cy="0"/>
        </a:xfrm>
      </p:grpSpPr>
      <p:sp>
        <p:nvSpPr>
          <p:cNvPr id="1648" name="Google Shape;1648;p196"/>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None/>
            </a:pPr>
            <a:r>
              <a:t/>
            </a:r>
            <a:endParaRPr b="0" i="0" sz="3200" u="none">
              <a:solidFill>
                <a:srgbClr val="FFFFFF"/>
              </a:solidFill>
              <a:latin typeface="Calibri"/>
              <a:ea typeface="Calibri"/>
              <a:cs typeface="Calibri"/>
              <a:sym typeface="Calibri"/>
            </a:endParaRPr>
          </a:p>
          <a:p>
            <a:pPr indent="0" lvl="0" marL="0" rtl="0" algn="ctr">
              <a:lnSpc>
                <a:spcPct val="100000"/>
              </a:lnSpc>
              <a:spcBef>
                <a:spcPts val="640"/>
              </a:spcBef>
              <a:spcAft>
                <a:spcPts val="0"/>
              </a:spcAft>
              <a:buClr>
                <a:srgbClr val="FFFFFF"/>
              </a:buClr>
              <a:buSzPts val="3200"/>
              <a:buNone/>
            </a:pPr>
            <a:r>
              <a:rPr b="1" i="0" lang="en-US" sz="3200" u="none">
                <a:solidFill>
                  <a:srgbClr val="FFFFFF"/>
                </a:solidFill>
                <a:latin typeface="Times New Roman"/>
                <a:ea typeface="Times New Roman"/>
                <a:cs typeface="Times New Roman"/>
                <a:sym typeface="Times New Roman"/>
              </a:rPr>
              <a:t>CHEMICAL PROPERTIES OF CYCLOALKANES</a:t>
            </a:r>
            <a:endParaRPr/>
          </a:p>
          <a:p>
            <a:pPr indent="-177800" lvl="0" marL="0" rtl="0" algn="l">
              <a:lnSpc>
                <a:spcPct val="100000"/>
              </a:lnSpc>
              <a:spcBef>
                <a:spcPts val="560"/>
              </a:spcBef>
              <a:spcAft>
                <a:spcPts val="0"/>
              </a:spcAft>
              <a:buClr>
                <a:srgbClr val="FFFFFF"/>
              </a:buClr>
              <a:buSzPts val="2800"/>
              <a:buFont typeface="Arial"/>
              <a:buAutoNum type="arabicPeriod"/>
            </a:pPr>
            <a:r>
              <a:rPr b="0" i="0" lang="en-US" sz="2800" u="none">
                <a:solidFill>
                  <a:srgbClr val="FFFFFF"/>
                </a:solidFill>
                <a:latin typeface="Times New Roman"/>
                <a:ea typeface="Times New Roman"/>
                <a:cs typeface="Times New Roman"/>
                <a:sym typeface="Times New Roman"/>
              </a:rPr>
              <a:t>Ring Opening reactions.</a:t>
            </a:r>
            <a:endParaRPr/>
          </a:p>
          <a:p>
            <a:pPr indent="0" lvl="0" marL="0" rtl="0" algn="l">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CH</a:t>
            </a:r>
            <a:r>
              <a:rPr b="0" baseline="-25000" i="0" lang="en-US" sz="2400" u="none">
                <a:solidFill>
                  <a:srgbClr val="FFFFFF"/>
                </a:solidFill>
                <a:latin typeface="Times New Roman"/>
                <a:ea typeface="Times New Roman"/>
                <a:cs typeface="Times New Roman"/>
                <a:sym typeface="Times New Roman"/>
              </a:rPr>
              <a:t>3</a:t>
            </a:r>
            <a:r>
              <a:rPr b="0" i="0" lang="en-US" sz="2400" u="none">
                <a:solidFill>
                  <a:srgbClr val="FFFFFF"/>
                </a:solidFill>
                <a:latin typeface="Times New Roman"/>
                <a:ea typeface="Times New Roman"/>
                <a:cs typeface="Times New Roman"/>
                <a:sym typeface="Times New Roman"/>
              </a:rPr>
              <a:t>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CH</a:t>
            </a:r>
            <a:r>
              <a:rPr b="0" baseline="-25000" i="0" lang="en-US" sz="2400" u="none">
                <a:solidFill>
                  <a:srgbClr val="FFFFFF"/>
                </a:solidFill>
                <a:latin typeface="Times New Roman"/>
                <a:ea typeface="Times New Roman"/>
                <a:cs typeface="Times New Roman"/>
                <a:sym typeface="Times New Roman"/>
              </a:rPr>
              <a:t>3</a:t>
            </a:r>
            <a:endParaRPr/>
          </a:p>
          <a:p>
            <a:pPr indent="0" lvl="0" marL="0" rtl="0" algn="l">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BrCH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Br</a:t>
            </a:r>
            <a:endParaRPr/>
          </a:p>
          <a:p>
            <a:pPr indent="0" lvl="0" marL="0" rtl="0" algn="l">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CH</a:t>
            </a:r>
            <a:r>
              <a:rPr b="0" baseline="-25000" i="0" lang="en-US" sz="2400" u="none">
                <a:solidFill>
                  <a:srgbClr val="FFFFFF"/>
                </a:solidFill>
                <a:latin typeface="Times New Roman"/>
                <a:ea typeface="Times New Roman"/>
                <a:cs typeface="Times New Roman"/>
                <a:sym typeface="Times New Roman"/>
              </a:rPr>
              <a:t>3</a:t>
            </a:r>
            <a:r>
              <a:rPr b="0" i="0" lang="en-US" sz="2400" u="none">
                <a:solidFill>
                  <a:srgbClr val="FFFFFF"/>
                </a:solidFill>
                <a:latin typeface="Times New Roman"/>
                <a:ea typeface="Times New Roman"/>
                <a:cs typeface="Times New Roman"/>
                <a:sym typeface="Times New Roman"/>
              </a:rPr>
              <a:t>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Br</a:t>
            </a:r>
            <a:endParaRPr/>
          </a:p>
          <a:p>
            <a:pPr indent="0" lvl="0" marL="0" rtl="0" algn="l">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CH</a:t>
            </a:r>
            <a:r>
              <a:rPr b="0" baseline="-25000" i="0" lang="en-US" sz="2400" u="none">
                <a:solidFill>
                  <a:srgbClr val="FFFFFF"/>
                </a:solidFill>
                <a:latin typeface="Times New Roman"/>
                <a:ea typeface="Times New Roman"/>
                <a:cs typeface="Times New Roman"/>
                <a:sym typeface="Times New Roman"/>
              </a:rPr>
              <a:t>3</a:t>
            </a:r>
            <a:r>
              <a:rPr b="0" i="0" lang="en-US" sz="2400" u="none">
                <a:solidFill>
                  <a:srgbClr val="FFFFFF"/>
                </a:solidFill>
                <a:latin typeface="Times New Roman"/>
                <a:ea typeface="Times New Roman"/>
                <a:cs typeface="Times New Roman"/>
                <a:sym typeface="Times New Roman"/>
              </a:rPr>
              <a:t>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CH</a:t>
            </a:r>
            <a:r>
              <a:rPr b="0" baseline="-25000" i="0" lang="en-US" sz="2400" u="none">
                <a:solidFill>
                  <a:srgbClr val="FFFFFF"/>
                </a:solidFill>
                <a:latin typeface="Times New Roman"/>
                <a:ea typeface="Times New Roman"/>
                <a:cs typeface="Times New Roman"/>
                <a:sym typeface="Times New Roman"/>
              </a:rPr>
              <a:t>3</a:t>
            </a:r>
            <a:endParaRPr/>
          </a:p>
          <a:p>
            <a:pPr indent="0" lvl="0" marL="0" rtl="0" algn="l">
              <a:lnSpc>
                <a:spcPct val="100000"/>
              </a:lnSpc>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2. Substitution reactions.                           </a:t>
            </a:r>
            <a:r>
              <a:rPr b="0" i="0" lang="en-US" sz="2400" u="none">
                <a:solidFill>
                  <a:srgbClr val="FFFFFF"/>
                </a:solidFill>
                <a:latin typeface="Times New Roman"/>
                <a:ea typeface="Times New Roman"/>
                <a:cs typeface="Times New Roman"/>
                <a:sym typeface="Times New Roman"/>
              </a:rPr>
              <a:t>X</a:t>
            </a:r>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                           </a:t>
            </a:r>
            <a:r>
              <a:rPr b="0" i="0" lang="en-US" sz="2400" u="none">
                <a:solidFill>
                  <a:srgbClr val="FFFFFF"/>
                </a:solidFill>
                <a:latin typeface="Times New Roman"/>
                <a:ea typeface="Times New Roman"/>
                <a:cs typeface="Times New Roman"/>
                <a:sym typeface="Times New Roman"/>
              </a:rPr>
              <a:t>+ X</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                                          + HX</a:t>
            </a:r>
            <a:endParaRPr/>
          </a:p>
          <a:p>
            <a:pPr indent="0" lvl="0" marL="0" rtl="0" algn="l">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a:p>
            <a:pPr indent="0" lvl="0" marL="0" rtl="0" algn="ctr">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p:txBody>
      </p:sp>
      <p:pic>
        <p:nvPicPr>
          <p:cNvPr id="1649" name="Google Shape;1649;p196"/>
          <p:cNvPicPr preferRelativeResize="0"/>
          <p:nvPr/>
        </p:nvPicPr>
        <p:blipFill rotWithShape="1">
          <a:blip r:embed="rId3">
            <a:alphaModFix/>
          </a:blip>
          <a:srcRect b="0" l="0" r="0" t="0"/>
          <a:stretch/>
        </p:blipFill>
        <p:spPr>
          <a:xfrm>
            <a:off x="1447800" y="2762250"/>
            <a:ext cx="914400" cy="819150"/>
          </a:xfrm>
          <a:prstGeom prst="rect">
            <a:avLst/>
          </a:prstGeom>
          <a:noFill/>
          <a:ln>
            <a:noFill/>
          </a:ln>
        </p:spPr>
      </p:pic>
      <p:sp>
        <p:nvSpPr>
          <p:cNvPr id="1650" name="Google Shape;1650;p196"/>
          <p:cNvSpPr/>
          <p:nvPr/>
        </p:nvSpPr>
        <p:spPr>
          <a:xfrm>
            <a:off x="3505200" y="32004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651" name="Google Shape;1651;p196"/>
          <p:cNvSpPr/>
          <p:nvPr/>
        </p:nvSpPr>
        <p:spPr>
          <a:xfrm>
            <a:off x="3505200" y="27432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652" name="Google Shape;1652;p196"/>
          <p:cNvSpPr/>
          <p:nvPr/>
        </p:nvSpPr>
        <p:spPr>
          <a:xfrm>
            <a:off x="3505200" y="22860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653" name="Google Shape;1653;p196"/>
          <p:cNvSpPr txBox="1"/>
          <p:nvPr/>
        </p:nvSpPr>
        <p:spPr>
          <a:xfrm>
            <a:off x="2286000" y="2024062"/>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H</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 Pd / C</a:t>
            </a:r>
            <a:endParaRPr/>
          </a:p>
        </p:txBody>
      </p:sp>
      <p:sp>
        <p:nvSpPr>
          <p:cNvPr id="1654" name="Google Shape;1654;p196"/>
          <p:cNvSpPr txBox="1"/>
          <p:nvPr/>
        </p:nvSpPr>
        <p:spPr>
          <a:xfrm>
            <a:off x="2286000" y="24384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Br</a:t>
            </a:r>
            <a:r>
              <a:rPr b="0" baseline="-25000" i="0" lang="en-US" sz="1800" u="none">
                <a:solidFill>
                  <a:srgbClr val="FFFFFF"/>
                </a:solidFill>
                <a:latin typeface="Times New Roman"/>
                <a:ea typeface="Times New Roman"/>
                <a:cs typeface="Times New Roman"/>
                <a:sym typeface="Times New Roman"/>
              </a:rPr>
              <a:t>2 (CCl4/dark)</a:t>
            </a:r>
            <a:endParaRPr/>
          </a:p>
        </p:txBody>
      </p:sp>
      <p:sp>
        <p:nvSpPr>
          <p:cNvPr id="1655" name="Google Shape;1655;p196"/>
          <p:cNvSpPr txBox="1"/>
          <p:nvPr/>
        </p:nvSpPr>
        <p:spPr>
          <a:xfrm>
            <a:off x="2286000" y="28956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HBr</a:t>
            </a:r>
            <a:endParaRPr/>
          </a:p>
        </p:txBody>
      </p:sp>
      <p:grpSp>
        <p:nvGrpSpPr>
          <p:cNvPr id="1656" name="Google Shape;1656;p196"/>
          <p:cNvGrpSpPr/>
          <p:nvPr/>
        </p:nvGrpSpPr>
        <p:grpSpPr>
          <a:xfrm>
            <a:off x="2514600" y="2363738"/>
            <a:ext cx="992186" cy="1369878"/>
            <a:chOff x="2514600" y="2362995"/>
            <a:chExt cx="991393" cy="1370700"/>
          </a:xfrm>
        </p:grpSpPr>
        <p:cxnSp>
          <p:nvCxnSpPr>
            <p:cNvPr id="1657" name="Google Shape;1657;p196"/>
            <p:cNvCxnSpPr/>
            <p:nvPr/>
          </p:nvCxnSpPr>
          <p:spPr>
            <a:xfrm rot="5400000">
              <a:off x="2819893" y="3047595"/>
              <a:ext cx="1370700" cy="1500"/>
            </a:xfrm>
            <a:prstGeom prst="straightConnector1">
              <a:avLst/>
            </a:prstGeom>
            <a:noFill/>
            <a:ln cap="flat" cmpd="sng" w="9525">
              <a:solidFill>
                <a:schemeClr val="lt1"/>
              </a:solidFill>
              <a:prstDash val="solid"/>
              <a:miter lim="800000"/>
              <a:headEnd len="med" w="med" type="none"/>
              <a:tailEnd len="med" w="med" type="none"/>
            </a:ln>
          </p:spPr>
        </p:cxnSp>
        <p:cxnSp>
          <p:nvCxnSpPr>
            <p:cNvPr id="1658" name="Google Shape;1658;p196"/>
            <p:cNvCxnSpPr/>
            <p:nvPr/>
          </p:nvCxnSpPr>
          <p:spPr>
            <a:xfrm>
              <a:off x="2514600" y="3046015"/>
              <a:ext cx="989700" cy="1500"/>
            </a:xfrm>
            <a:prstGeom prst="straightConnector1">
              <a:avLst/>
            </a:prstGeom>
            <a:noFill/>
            <a:ln cap="flat" cmpd="sng" w="9525">
              <a:solidFill>
                <a:schemeClr val="lt1"/>
              </a:solidFill>
              <a:prstDash val="solid"/>
              <a:miter lim="800000"/>
              <a:headEnd len="med" w="med" type="none"/>
              <a:tailEnd len="med" w="med" type="none"/>
            </a:ln>
          </p:spPr>
        </p:cxnSp>
      </p:grpSp>
      <p:sp>
        <p:nvSpPr>
          <p:cNvPr id="1659" name="Google Shape;1659;p196"/>
          <p:cNvSpPr txBox="1"/>
          <p:nvPr/>
        </p:nvSpPr>
        <p:spPr>
          <a:xfrm>
            <a:off x="2362200" y="3395662"/>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H</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 Ni , ∆</a:t>
            </a:r>
            <a:endParaRPr/>
          </a:p>
        </p:txBody>
      </p:sp>
      <p:sp>
        <p:nvSpPr>
          <p:cNvPr id="1660" name="Google Shape;1660;p196"/>
          <p:cNvSpPr/>
          <p:nvPr/>
        </p:nvSpPr>
        <p:spPr>
          <a:xfrm>
            <a:off x="3505200" y="37338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pic>
        <p:nvPicPr>
          <p:cNvPr id="1661" name="Google Shape;1661;p196"/>
          <p:cNvPicPr preferRelativeResize="0"/>
          <p:nvPr/>
        </p:nvPicPr>
        <p:blipFill rotWithShape="1">
          <a:blip r:embed="rId3">
            <a:alphaModFix/>
          </a:blip>
          <a:srcRect b="0" l="0" r="0" t="0"/>
          <a:stretch/>
        </p:blipFill>
        <p:spPr>
          <a:xfrm>
            <a:off x="1447800" y="4895850"/>
            <a:ext cx="914400" cy="819150"/>
          </a:xfrm>
          <a:prstGeom prst="rect">
            <a:avLst/>
          </a:prstGeom>
          <a:noFill/>
          <a:ln>
            <a:noFill/>
          </a:ln>
        </p:spPr>
      </p:pic>
      <p:sp>
        <p:nvSpPr>
          <p:cNvPr id="1662" name="Google Shape;1662;p196"/>
          <p:cNvSpPr/>
          <p:nvPr/>
        </p:nvSpPr>
        <p:spPr>
          <a:xfrm>
            <a:off x="3429000" y="52578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663" name="Google Shape;1663;p196"/>
          <p:cNvSpPr txBox="1"/>
          <p:nvPr/>
        </p:nvSpPr>
        <p:spPr>
          <a:xfrm>
            <a:off x="2209800" y="49530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hυ</a:t>
            </a:r>
            <a:endParaRPr/>
          </a:p>
        </p:txBody>
      </p:sp>
      <p:pic>
        <p:nvPicPr>
          <p:cNvPr id="1664" name="Google Shape;1664;p196"/>
          <p:cNvPicPr preferRelativeResize="0"/>
          <p:nvPr/>
        </p:nvPicPr>
        <p:blipFill rotWithShape="1">
          <a:blip r:embed="rId3">
            <a:alphaModFix/>
          </a:blip>
          <a:srcRect b="0" l="0" r="0" t="0"/>
          <a:stretch/>
        </p:blipFill>
        <p:spPr>
          <a:xfrm>
            <a:off x="5029200" y="4876800"/>
            <a:ext cx="914400" cy="819150"/>
          </a:xfrm>
          <a:prstGeom prst="rect">
            <a:avLst/>
          </a:prstGeom>
          <a:noFill/>
          <a:ln>
            <a:noFill/>
          </a:ln>
        </p:spPr>
      </p:pic>
      <p:cxnSp>
        <p:nvCxnSpPr>
          <p:cNvPr id="1665" name="Google Shape;1665;p196"/>
          <p:cNvCxnSpPr/>
          <p:nvPr/>
        </p:nvCxnSpPr>
        <p:spPr>
          <a:xfrm rot="5400000">
            <a:off x="5829300" y="4762500"/>
            <a:ext cx="228600" cy="152400"/>
          </a:xfrm>
          <a:prstGeom prst="straightConnector1">
            <a:avLst/>
          </a:prstGeom>
          <a:noFill/>
          <a:ln cap="flat" cmpd="sng" w="9525">
            <a:solidFill>
              <a:schemeClr val="lt1"/>
            </a:solidFill>
            <a:prstDash val="solid"/>
            <a:miter lim="800000"/>
            <a:headEnd len="med" w="med" type="none"/>
            <a:tailEnd len="med" w="med" type="none"/>
          </a:ln>
        </p:spPr>
      </p:cxn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9" name="Shape 1669"/>
        <p:cNvGrpSpPr/>
        <p:nvPr/>
      </p:nvGrpSpPr>
      <p:grpSpPr>
        <a:xfrm>
          <a:off x="0" y="0"/>
          <a:ext cx="0" cy="0"/>
          <a:chOff x="0" y="0"/>
          <a:chExt cx="0" cy="0"/>
        </a:xfrm>
      </p:grpSpPr>
      <p:sp>
        <p:nvSpPr>
          <p:cNvPr id="1670" name="Google Shape;1670;p197"/>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None/>
            </a:pPr>
            <a:r>
              <a:t/>
            </a:r>
            <a:endParaRPr b="0" i="0" sz="3200" u="none">
              <a:solidFill>
                <a:srgbClr val="FFFFFF"/>
              </a:solidFill>
              <a:latin typeface="Calibri"/>
              <a:ea typeface="Calibri"/>
              <a:cs typeface="Calibri"/>
              <a:sym typeface="Calibri"/>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3. Oxidation.                                           </a:t>
            </a:r>
            <a:endParaRPr/>
          </a:p>
          <a:p>
            <a:pPr indent="0" lvl="0" marL="0" rtl="0" algn="l">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COOH</a:t>
            </a:r>
            <a:endParaRPr/>
          </a:p>
          <a:p>
            <a:pPr indent="0" lvl="0" marL="0" rtl="0" algn="l">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COOH</a:t>
            </a:r>
            <a:endParaRPr b="0" i="0" sz="2800" u="none">
              <a:solidFill>
                <a:srgbClr val="FFFFFF"/>
              </a:solidFill>
              <a:latin typeface="Times New Roman"/>
              <a:ea typeface="Times New Roman"/>
              <a:cs typeface="Times New Roman"/>
              <a:sym typeface="Times New Roman"/>
            </a:endParaRPr>
          </a:p>
          <a:p>
            <a:pPr indent="0" lvl="0" marL="0" rtl="0" algn="ctr">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p:txBody>
      </p:sp>
      <p:pic>
        <p:nvPicPr>
          <p:cNvPr descr="http://tbn0.google.com/images?q=tbn:4MiuV03wPBo-dM:http://www.arb.ca.gov/db/solvents/solvent_pages/Hydrocarbon-HTML/cyclohexane.gif" id="1671" name="Google Shape;1671;p197"/>
          <p:cNvPicPr preferRelativeResize="0"/>
          <p:nvPr/>
        </p:nvPicPr>
        <p:blipFill rotWithShape="1">
          <a:blip r:embed="rId3">
            <a:alphaModFix/>
          </a:blip>
          <a:srcRect b="0" l="0" r="0" t="0"/>
          <a:stretch/>
        </p:blipFill>
        <p:spPr>
          <a:xfrm>
            <a:off x="1295400" y="1752600"/>
            <a:ext cx="762000" cy="863600"/>
          </a:xfrm>
          <a:prstGeom prst="rect">
            <a:avLst/>
          </a:prstGeom>
          <a:noFill/>
          <a:ln>
            <a:noFill/>
          </a:ln>
        </p:spPr>
      </p:pic>
      <p:sp>
        <p:nvSpPr>
          <p:cNvPr id="1672" name="Google Shape;1672;p197"/>
          <p:cNvSpPr txBox="1"/>
          <p:nvPr/>
        </p:nvSpPr>
        <p:spPr>
          <a:xfrm>
            <a:off x="1981200" y="18288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5[O] / ∆</a:t>
            </a:r>
            <a:endParaRPr/>
          </a:p>
        </p:txBody>
      </p:sp>
      <p:sp>
        <p:nvSpPr>
          <p:cNvPr id="1673" name="Google Shape;1673;p197"/>
          <p:cNvSpPr/>
          <p:nvPr/>
        </p:nvSpPr>
        <p:spPr>
          <a:xfrm>
            <a:off x="3124200" y="21336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cxnSp>
        <p:nvCxnSpPr>
          <p:cNvPr id="1674" name="Google Shape;1674;p197"/>
          <p:cNvCxnSpPr/>
          <p:nvPr/>
        </p:nvCxnSpPr>
        <p:spPr>
          <a:xfrm rot="5400000">
            <a:off x="5752350" y="2399550"/>
            <a:ext cx="228600" cy="1500"/>
          </a:xfrm>
          <a:prstGeom prst="straightConnector1">
            <a:avLst/>
          </a:prstGeom>
          <a:noFill/>
          <a:ln cap="flat" cmpd="sng" w="9525">
            <a:solidFill>
              <a:schemeClr val="lt1"/>
            </a:solidFill>
            <a:prstDash val="solid"/>
            <a:miter lim="800000"/>
            <a:headEnd len="med" w="med" type="none"/>
            <a:tailEnd len="med" w="med" type="none"/>
          </a:ln>
        </p:spPr>
      </p:cxnSp>
      <p:sp>
        <p:nvSpPr>
          <p:cNvPr id="1675" name="Google Shape;1675;p197"/>
          <p:cNvSpPr txBox="1"/>
          <p:nvPr/>
        </p:nvSpPr>
        <p:spPr>
          <a:xfrm>
            <a:off x="1981200" y="2209800"/>
            <a:ext cx="3810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Alk. KMnO</a:t>
            </a:r>
            <a:r>
              <a:rPr b="0" baseline="-25000" i="0" lang="en-US" sz="1800" u="none">
                <a:solidFill>
                  <a:srgbClr val="FFFFFF"/>
                </a:solidFill>
                <a:latin typeface="Times New Roman"/>
                <a:ea typeface="Times New Roman"/>
                <a:cs typeface="Times New Roman"/>
                <a:sym typeface="Times New Roman"/>
              </a:rPr>
              <a:t>4</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9" name="Shape 1679"/>
        <p:cNvGrpSpPr/>
        <p:nvPr/>
      </p:nvGrpSpPr>
      <p:grpSpPr>
        <a:xfrm>
          <a:off x="0" y="0"/>
          <a:ext cx="0" cy="0"/>
          <a:chOff x="0" y="0"/>
          <a:chExt cx="0" cy="0"/>
        </a:xfrm>
      </p:grpSpPr>
      <p:sp>
        <p:nvSpPr>
          <p:cNvPr id="1680" name="Google Shape;1680;p198"/>
          <p:cNvSpPr txBox="1"/>
          <p:nvPr>
            <p:ph idx="1" type="body"/>
          </p:nvPr>
        </p:nvSpPr>
        <p:spPr>
          <a:xfrm>
            <a:off x="0" y="0"/>
            <a:ext cx="9144000" cy="6858000"/>
          </a:xfrm>
          <a:prstGeom prst="rect">
            <a:avLst/>
          </a:prstGeom>
          <a:noFill/>
          <a:ln>
            <a:noFill/>
          </a:ln>
        </p:spPr>
        <p:txBody>
          <a:bodyPr anchorCtr="0" anchor="t" bIns="45700" lIns="91425" spcFirstLastPara="1" rIns="91425" wrap="square" tIns="45700">
            <a:normAutofit/>
          </a:bodyPr>
          <a:lstStyle/>
          <a:p>
            <a:pPr indent="-101600" lvl="0" marL="342900" rtl="0" algn="l">
              <a:lnSpc>
                <a:spcPct val="60000"/>
              </a:lnSpc>
              <a:spcBef>
                <a:spcPts val="0"/>
              </a:spcBef>
              <a:spcAft>
                <a:spcPts val="0"/>
              </a:spcAft>
              <a:buClr>
                <a:schemeClr val="lt1"/>
              </a:buClr>
              <a:buSzPts val="3800"/>
              <a:buFont typeface="Arial"/>
              <a:buNone/>
            </a:pPr>
            <a:r>
              <a:t/>
            </a:r>
            <a:endParaRPr b="0" i="0" sz="3800" u="none">
              <a:solidFill>
                <a:schemeClr val="lt1"/>
              </a:solidFill>
              <a:latin typeface="Times New Roman"/>
              <a:ea typeface="Times New Roman"/>
              <a:cs typeface="Times New Roman"/>
              <a:sym typeface="Times New Roman"/>
            </a:endParaRPr>
          </a:p>
          <a:p>
            <a:pPr indent="-342900" lvl="0" marL="342900" rtl="0" algn="ctr">
              <a:lnSpc>
                <a:spcPct val="60000"/>
              </a:lnSpc>
              <a:spcBef>
                <a:spcPts val="760"/>
              </a:spcBef>
              <a:spcAft>
                <a:spcPts val="0"/>
              </a:spcAft>
              <a:buClr>
                <a:schemeClr val="lt1"/>
              </a:buClr>
              <a:buSzPts val="3800"/>
              <a:buNone/>
            </a:pPr>
            <a:r>
              <a:rPr b="1" i="0" lang="en-US" sz="3800" u="none">
                <a:solidFill>
                  <a:schemeClr val="lt1"/>
                </a:solidFill>
                <a:latin typeface="Times New Roman"/>
                <a:ea typeface="Times New Roman"/>
                <a:cs typeface="Times New Roman"/>
                <a:sym typeface="Times New Roman"/>
              </a:rPr>
              <a:t>AROMATICS</a:t>
            </a:r>
            <a:endParaRPr/>
          </a:p>
          <a:p>
            <a:pPr indent="-107950" lvl="0" marL="342900" rtl="0" algn="l">
              <a:lnSpc>
                <a:spcPct val="60000"/>
              </a:lnSpc>
              <a:spcBef>
                <a:spcPts val="740"/>
              </a:spcBef>
              <a:spcAft>
                <a:spcPts val="0"/>
              </a:spcAft>
              <a:buClr>
                <a:schemeClr val="lt1"/>
              </a:buClr>
              <a:buSzPts val="3700"/>
              <a:buFont typeface="Arial"/>
              <a:buNone/>
            </a:pPr>
            <a:r>
              <a:t/>
            </a:r>
            <a:endParaRPr b="0" i="0" sz="3700" u="none">
              <a:solidFill>
                <a:schemeClr val="lt1"/>
              </a:solidFill>
              <a:latin typeface="Times New Roman"/>
              <a:ea typeface="Times New Roman"/>
              <a:cs typeface="Times New Roman"/>
              <a:sym typeface="Times New Roman"/>
            </a:endParaRPr>
          </a:p>
          <a:p>
            <a:pPr indent="-342900" lvl="0" marL="342900" rtl="0" algn="l">
              <a:lnSpc>
                <a:spcPct val="60000"/>
              </a:lnSpc>
              <a:spcBef>
                <a:spcPts val="560"/>
              </a:spcBef>
              <a:spcAft>
                <a:spcPts val="0"/>
              </a:spcAft>
              <a:buClr>
                <a:schemeClr val="lt1"/>
              </a:buClr>
              <a:buSzPts val="2800"/>
              <a:buFont typeface="Arial"/>
              <a:buChar char="•"/>
            </a:pPr>
            <a:r>
              <a:rPr b="0" i="0" lang="en-US" sz="2800" u="none">
                <a:solidFill>
                  <a:schemeClr val="lt1"/>
                </a:solidFill>
                <a:latin typeface="Times New Roman"/>
                <a:ea typeface="Times New Roman"/>
                <a:cs typeface="Times New Roman"/>
                <a:sym typeface="Times New Roman"/>
              </a:rPr>
              <a:t>General formula: C</a:t>
            </a:r>
            <a:r>
              <a:rPr b="0" baseline="-25000" i="0" lang="en-US" sz="2800" u="none">
                <a:solidFill>
                  <a:schemeClr val="lt1"/>
                </a:solidFill>
                <a:latin typeface="Times New Roman"/>
                <a:ea typeface="Times New Roman"/>
                <a:cs typeface="Times New Roman"/>
                <a:sym typeface="Times New Roman"/>
              </a:rPr>
              <a:t>6</a:t>
            </a:r>
            <a:r>
              <a:rPr b="0" i="0" lang="en-US" sz="2800" u="none">
                <a:solidFill>
                  <a:schemeClr val="lt1"/>
                </a:solidFill>
                <a:latin typeface="Times New Roman"/>
                <a:ea typeface="Times New Roman"/>
                <a:cs typeface="Times New Roman"/>
                <a:sym typeface="Times New Roman"/>
              </a:rPr>
              <a:t>H</a:t>
            </a:r>
            <a:r>
              <a:rPr b="0" baseline="-25000" i="0" lang="en-US" sz="2800" u="none">
                <a:solidFill>
                  <a:schemeClr val="lt1"/>
                </a:solidFill>
                <a:latin typeface="Times New Roman"/>
                <a:ea typeface="Times New Roman"/>
                <a:cs typeface="Times New Roman"/>
                <a:sym typeface="Times New Roman"/>
              </a:rPr>
              <a:t>5</a:t>
            </a:r>
            <a:r>
              <a:rPr b="0" i="0" lang="en-US" sz="2800" u="none">
                <a:solidFill>
                  <a:schemeClr val="lt1"/>
                </a:solidFill>
                <a:latin typeface="Times New Roman"/>
                <a:ea typeface="Times New Roman"/>
                <a:cs typeface="Times New Roman"/>
                <a:sym typeface="Times New Roman"/>
              </a:rPr>
              <a:t>-Y (Y is a longer, straight molecule that connects to the benzene ring).</a:t>
            </a:r>
            <a:endParaRPr/>
          </a:p>
          <a:p>
            <a:pPr indent="-342900" lvl="0" marL="342900" rtl="0" algn="l">
              <a:lnSpc>
                <a:spcPct val="60000"/>
              </a:lnSpc>
              <a:spcBef>
                <a:spcPts val="560"/>
              </a:spcBef>
              <a:spcAft>
                <a:spcPts val="0"/>
              </a:spcAft>
              <a:buClr>
                <a:schemeClr val="lt1"/>
              </a:buClr>
              <a:buSzPts val="2800"/>
              <a:buFont typeface="Arial"/>
              <a:buChar char="•"/>
            </a:pPr>
            <a:r>
              <a:rPr b="0" i="0" lang="en-US" sz="2800" u="none">
                <a:solidFill>
                  <a:schemeClr val="lt1"/>
                </a:solidFill>
                <a:latin typeface="Times New Roman"/>
                <a:ea typeface="Times New Roman"/>
                <a:cs typeface="Times New Roman"/>
                <a:sym typeface="Times New Roman"/>
              </a:rPr>
              <a:t>Ringed structures with one or more rings.</a:t>
            </a:r>
            <a:endParaRPr/>
          </a:p>
          <a:p>
            <a:pPr indent="-342900" lvl="0" marL="342900" rtl="0" algn="l">
              <a:lnSpc>
                <a:spcPct val="60000"/>
              </a:lnSpc>
              <a:spcBef>
                <a:spcPts val="560"/>
              </a:spcBef>
              <a:spcAft>
                <a:spcPts val="0"/>
              </a:spcAft>
              <a:buClr>
                <a:schemeClr val="lt1"/>
              </a:buClr>
              <a:buSzPts val="2800"/>
              <a:buFont typeface="Arial"/>
              <a:buChar char="•"/>
            </a:pPr>
            <a:r>
              <a:rPr b="0" i="0" lang="en-US" sz="2800" u="none">
                <a:solidFill>
                  <a:schemeClr val="lt1"/>
                </a:solidFill>
                <a:latin typeface="Times New Roman"/>
                <a:ea typeface="Times New Roman"/>
                <a:cs typeface="Times New Roman"/>
                <a:sym typeface="Times New Roman"/>
              </a:rPr>
              <a:t>High carbon content: burns with smoky flame. </a:t>
            </a:r>
            <a:endParaRPr/>
          </a:p>
          <a:p>
            <a:pPr indent="-342900" lvl="0" marL="342900" rtl="0" algn="l">
              <a:lnSpc>
                <a:spcPct val="60000"/>
              </a:lnSpc>
              <a:spcBef>
                <a:spcPts val="560"/>
              </a:spcBef>
              <a:spcAft>
                <a:spcPts val="0"/>
              </a:spcAft>
              <a:buClr>
                <a:schemeClr val="lt1"/>
              </a:buClr>
              <a:buSzPts val="2800"/>
              <a:buFont typeface="Arial"/>
              <a:buChar char="•"/>
            </a:pPr>
            <a:r>
              <a:rPr b="0" i="0" lang="en-US" sz="2800" u="none">
                <a:solidFill>
                  <a:schemeClr val="lt1"/>
                </a:solidFill>
                <a:latin typeface="Times New Roman"/>
                <a:ea typeface="Times New Roman"/>
                <a:cs typeface="Times New Roman"/>
                <a:sym typeface="Times New Roman"/>
              </a:rPr>
              <a:t> Cyclic.</a:t>
            </a:r>
            <a:endParaRPr/>
          </a:p>
          <a:p>
            <a:pPr indent="-342900" lvl="0" marL="342900" rtl="0" algn="l">
              <a:lnSpc>
                <a:spcPct val="60000"/>
              </a:lnSpc>
              <a:spcBef>
                <a:spcPts val="560"/>
              </a:spcBef>
              <a:spcAft>
                <a:spcPts val="0"/>
              </a:spcAft>
              <a:buClr>
                <a:schemeClr val="lt1"/>
              </a:buClr>
              <a:buSzPts val="2800"/>
              <a:buFont typeface="Arial"/>
              <a:buChar char="•"/>
            </a:pPr>
            <a:r>
              <a:rPr b="0" i="0" lang="en-US" sz="2800" u="none">
                <a:solidFill>
                  <a:schemeClr val="lt1"/>
                </a:solidFill>
                <a:latin typeface="Times New Roman"/>
                <a:ea typeface="Times New Roman"/>
                <a:cs typeface="Times New Roman"/>
                <a:sym typeface="Times New Roman"/>
              </a:rPr>
              <a:t>Conjugation.</a:t>
            </a:r>
            <a:endParaRPr/>
          </a:p>
          <a:p>
            <a:pPr indent="-342900" lvl="0" marL="342900" rtl="0" algn="l">
              <a:lnSpc>
                <a:spcPct val="60000"/>
              </a:lnSpc>
              <a:spcBef>
                <a:spcPts val="560"/>
              </a:spcBef>
              <a:spcAft>
                <a:spcPts val="0"/>
              </a:spcAft>
              <a:buClr>
                <a:schemeClr val="lt1"/>
              </a:buClr>
              <a:buSzPts val="2800"/>
              <a:buFont typeface="Arial"/>
              <a:buChar char="•"/>
            </a:pPr>
            <a:r>
              <a:rPr b="0" i="0" lang="en-US" sz="2800" u="none">
                <a:solidFill>
                  <a:schemeClr val="lt1"/>
                </a:solidFill>
                <a:latin typeface="Times New Roman"/>
                <a:ea typeface="Times New Roman"/>
                <a:cs typeface="Times New Roman"/>
                <a:sym typeface="Times New Roman"/>
              </a:rPr>
              <a:t>Planar structure.</a:t>
            </a:r>
            <a:endParaRPr/>
          </a:p>
          <a:p>
            <a:pPr indent="-342900" lvl="0" marL="342900" rtl="0" algn="l">
              <a:lnSpc>
                <a:spcPct val="60000"/>
              </a:lnSpc>
              <a:spcBef>
                <a:spcPts val="560"/>
              </a:spcBef>
              <a:spcAft>
                <a:spcPts val="0"/>
              </a:spcAft>
              <a:buClr>
                <a:schemeClr val="lt1"/>
              </a:buClr>
              <a:buSzPts val="2800"/>
              <a:buFont typeface="Arial"/>
              <a:buChar char="•"/>
            </a:pPr>
            <a:r>
              <a:rPr b="0" i="0" lang="en-US" sz="2800" u="none">
                <a:solidFill>
                  <a:schemeClr val="lt1"/>
                </a:solidFill>
                <a:latin typeface="Times New Roman"/>
                <a:ea typeface="Times New Roman"/>
                <a:cs typeface="Times New Roman"/>
                <a:sym typeface="Times New Roman"/>
              </a:rPr>
              <a:t>Resonance.</a:t>
            </a:r>
            <a:endParaRPr/>
          </a:p>
          <a:p>
            <a:pPr indent="-342900" lvl="0" marL="342900" rtl="0" algn="l">
              <a:lnSpc>
                <a:spcPct val="60000"/>
              </a:lnSpc>
              <a:spcBef>
                <a:spcPts val="560"/>
              </a:spcBef>
              <a:spcAft>
                <a:spcPts val="0"/>
              </a:spcAft>
              <a:buClr>
                <a:schemeClr val="lt1"/>
              </a:buClr>
              <a:buSzPts val="2800"/>
              <a:buFont typeface="Arial"/>
              <a:buChar char="•"/>
            </a:pPr>
            <a:r>
              <a:rPr b="0" i="0" lang="en-US" sz="2800" u="none">
                <a:solidFill>
                  <a:schemeClr val="lt1"/>
                </a:solidFill>
                <a:latin typeface="Times New Roman"/>
                <a:ea typeface="Times New Roman"/>
                <a:cs typeface="Times New Roman"/>
                <a:sym typeface="Times New Roman"/>
              </a:rPr>
              <a:t>Follow Huckel’s rule [Cyclic cloud of π-electrons with presence of (4n+2) π- electrons].</a:t>
            </a:r>
            <a:endParaRPr/>
          </a:p>
          <a:p>
            <a:pPr indent="-342900" lvl="0" marL="342900" rtl="0" algn="l">
              <a:lnSpc>
                <a:spcPct val="60000"/>
              </a:lnSpc>
              <a:spcBef>
                <a:spcPts val="560"/>
              </a:spcBef>
              <a:spcAft>
                <a:spcPts val="0"/>
              </a:spcAft>
              <a:buClr>
                <a:schemeClr val="lt1"/>
              </a:buClr>
              <a:buSzPts val="2800"/>
              <a:buFont typeface="Arial"/>
              <a:buChar char="•"/>
            </a:pPr>
            <a:r>
              <a:rPr b="0" i="0" lang="en-US" sz="2800" u="none">
                <a:solidFill>
                  <a:schemeClr val="lt1"/>
                </a:solidFill>
                <a:latin typeface="Times New Roman"/>
                <a:ea typeface="Times New Roman"/>
                <a:cs typeface="Times New Roman"/>
                <a:sym typeface="Times New Roman"/>
              </a:rPr>
              <a:t>Show saturated behaviour.</a:t>
            </a:r>
            <a:endParaRPr/>
          </a:p>
          <a:p>
            <a:pPr indent="-165100" lvl="0" marL="342900" rtl="0" algn="l">
              <a:lnSpc>
                <a:spcPct val="60000"/>
              </a:lnSpc>
              <a:spcBef>
                <a:spcPts val="560"/>
              </a:spcBef>
              <a:spcAft>
                <a:spcPts val="0"/>
              </a:spcAft>
              <a:buClr>
                <a:schemeClr val="lt1"/>
              </a:buClr>
              <a:buSzPts val="2800"/>
              <a:buFont typeface="Arial"/>
              <a:buNone/>
            </a:pPr>
            <a:r>
              <a:t/>
            </a:r>
            <a:endParaRPr b="0" i="0" sz="2800" u="none">
              <a:solidFill>
                <a:schemeClr val="lt1"/>
              </a:solidFill>
              <a:latin typeface="Times New Roman"/>
              <a:ea typeface="Times New Roman"/>
              <a:cs typeface="Times New Roman"/>
              <a:sym typeface="Times New Roman"/>
            </a:endParaRPr>
          </a:p>
          <a:p>
            <a:pPr indent="-342900" lvl="0" marL="342900" rtl="0" algn="l">
              <a:lnSpc>
                <a:spcPct val="60000"/>
              </a:lnSpc>
              <a:spcBef>
                <a:spcPts val="440"/>
              </a:spcBef>
              <a:spcAft>
                <a:spcPts val="0"/>
              </a:spcAft>
              <a:buClr>
                <a:srgbClr val="333399"/>
              </a:buClr>
              <a:buSzPts val="2200"/>
              <a:buNone/>
            </a:pPr>
            <a:br>
              <a:rPr b="0" i="0" lang="en-US" sz="2200" u="none">
                <a:solidFill>
                  <a:srgbClr val="333399"/>
                </a:solidFill>
                <a:latin typeface="Calibri"/>
                <a:ea typeface="Calibri"/>
                <a:cs typeface="Calibri"/>
                <a:sym typeface="Calibri"/>
              </a:rPr>
            </a:br>
            <a:endParaRPr/>
          </a:p>
          <a:p>
            <a:pPr indent="-342900" lvl="0" marL="342900" rtl="0" algn="l">
              <a:lnSpc>
                <a:spcPct val="60000"/>
              </a:lnSpc>
              <a:spcBef>
                <a:spcPts val="140"/>
              </a:spcBef>
              <a:spcAft>
                <a:spcPts val="0"/>
              </a:spcAft>
              <a:buClr>
                <a:srgbClr val="333399"/>
              </a:buClr>
              <a:buSzPts val="700"/>
              <a:buNone/>
            </a:pPr>
            <a:br>
              <a:rPr b="0" i="0" lang="en-US" sz="700" u="none">
                <a:solidFill>
                  <a:srgbClr val="333399"/>
                </a:solidFill>
                <a:latin typeface="Calibri"/>
                <a:ea typeface="Calibri"/>
                <a:cs typeface="Calibri"/>
                <a:sym typeface="Calibri"/>
              </a:rPr>
            </a:br>
            <a:r>
              <a:rPr b="0" i="0" lang="en-US" sz="700" u="none">
                <a:solidFill>
                  <a:srgbClr val="333399"/>
                </a:solidFill>
                <a:latin typeface="Calibri"/>
                <a:ea typeface="Calibri"/>
                <a:cs typeface="Calibri"/>
                <a:sym typeface="Calibri"/>
              </a:rPr>
              <a:t>                            </a:t>
            </a:r>
            <a:endParaRPr/>
          </a:p>
          <a:p>
            <a:pPr indent="-342900" lvl="0" marL="342900" rtl="0" algn="l">
              <a:lnSpc>
                <a:spcPct val="60000"/>
              </a:lnSpc>
              <a:spcBef>
                <a:spcPts val="140"/>
              </a:spcBef>
              <a:spcAft>
                <a:spcPts val="0"/>
              </a:spcAft>
              <a:buClr>
                <a:schemeClr val="lt1"/>
              </a:buClr>
              <a:buSzPts val="700"/>
              <a:buNone/>
            </a:pPr>
            <a:r>
              <a:t/>
            </a:r>
            <a:endParaRPr b="0" i="0" sz="700" u="none">
              <a:solidFill>
                <a:srgbClr val="333399"/>
              </a:solidFill>
              <a:latin typeface="Calibri"/>
              <a:ea typeface="Calibri"/>
              <a:cs typeface="Calibri"/>
              <a:sym typeface="Calibri"/>
            </a:endParaRPr>
          </a:p>
          <a:p>
            <a:pPr indent="-342900" lvl="0" marL="342900" rtl="0" algn="l">
              <a:lnSpc>
                <a:spcPct val="60000"/>
              </a:lnSpc>
              <a:spcBef>
                <a:spcPts val="140"/>
              </a:spcBef>
              <a:spcAft>
                <a:spcPts val="0"/>
              </a:spcAft>
              <a:buClr>
                <a:srgbClr val="333399"/>
              </a:buClr>
              <a:buSzPts val="700"/>
              <a:buNone/>
            </a:pPr>
            <a:r>
              <a:rPr b="0" i="0" lang="en-US" sz="700" u="none">
                <a:solidFill>
                  <a:srgbClr val="333399"/>
                </a:solidFill>
                <a:latin typeface="Calibri"/>
                <a:ea typeface="Calibri"/>
                <a:cs typeface="Calibri"/>
                <a:sym typeface="Calibri"/>
              </a:rPr>
              <a:t> </a:t>
            </a:r>
            <a:endParaRPr/>
          </a:p>
          <a:p>
            <a:pPr indent="-342900" lvl="0" marL="342900" rtl="0" algn="l">
              <a:lnSpc>
                <a:spcPct val="60000"/>
              </a:lnSpc>
              <a:spcBef>
                <a:spcPts val="140"/>
              </a:spcBef>
              <a:spcAft>
                <a:spcPts val="0"/>
              </a:spcAft>
              <a:buClr>
                <a:srgbClr val="333399"/>
              </a:buClr>
              <a:buSzPts val="700"/>
              <a:buNone/>
            </a:pPr>
            <a:r>
              <a:rPr b="0" i="0" lang="en-US" sz="700" u="none">
                <a:solidFill>
                  <a:srgbClr val="333399"/>
                </a:solidFill>
                <a:latin typeface="Calibri"/>
                <a:ea typeface="Calibri"/>
                <a:cs typeface="Calibri"/>
                <a:sym typeface="Calibri"/>
              </a:rPr>
              <a:t>                </a:t>
            </a:r>
            <a:endParaRPr/>
          </a:p>
          <a:p>
            <a:pPr indent="-342900" lvl="0" marL="342900" rtl="0" algn="l">
              <a:lnSpc>
                <a:spcPct val="60000"/>
              </a:lnSpc>
              <a:spcBef>
                <a:spcPts val="140"/>
              </a:spcBef>
              <a:spcAft>
                <a:spcPts val="0"/>
              </a:spcAft>
              <a:buClr>
                <a:srgbClr val="333399"/>
              </a:buClr>
              <a:buSzPts val="700"/>
              <a:buNone/>
            </a:pPr>
            <a:r>
              <a:rPr b="0" i="0" lang="en-US" sz="700" u="none">
                <a:solidFill>
                  <a:srgbClr val="333399"/>
                </a:solidFill>
                <a:latin typeface="Calibri"/>
                <a:ea typeface="Calibri"/>
                <a:cs typeface="Calibri"/>
                <a:sym typeface="Calibri"/>
              </a:rPr>
              <a:t>                    </a:t>
            </a:r>
            <a:endParaRPr/>
          </a:p>
        </p:txBody>
      </p:sp>
      <p:pic>
        <p:nvPicPr>
          <p:cNvPr id="1681" name="Google Shape;1681;p198"/>
          <p:cNvPicPr preferRelativeResize="0"/>
          <p:nvPr/>
        </p:nvPicPr>
        <p:blipFill rotWithShape="1">
          <a:blip r:embed="rId3">
            <a:alphaModFix/>
          </a:blip>
          <a:srcRect b="0" l="0" r="0" t="0"/>
          <a:stretch/>
        </p:blipFill>
        <p:spPr>
          <a:xfrm>
            <a:off x="685800" y="5029200"/>
            <a:ext cx="3546476" cy="1101725"/>
          </a:xfrm>
          <a:prstGeom prst="rect">
            <a:avLst/>
          </a:prstGeom>
          <a:noFill/>
          <a:ln>
            <a:noFill/>
          </a:ln>
        </p:spPr>
      </p:pic>
      <p:pic>
        <p:nvPicPr>
          <p:cNvPr id="1682" name="Google Shape;1682;p198"/>
          <p:cNvPicPr preferRelativeResize="0"/>
          <p:nvPr/>
        </p:nvPicPr>
        <p:blipFill rotWithShape="1">
          <a:blip r:embed="rId4">
            <a:alphaModFix/>
          </a:blip>
          <a:srcRect b="0" l="0" r="0" t="0"/>
          <a:stretch/>
        </p:blipFill>
        <p:spPr>
          <a:xfrm>
            <a:off x="4953000" y="5029200"/>
            <a:ext cx="2819399" cy="11271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6" name="Shape 1686"/>
        <p:cNvGrpSpPr/>
        <p:nvPr/>
      </p:nvGrpSpPr>
      <p:grpSpPr>
        <a:xfrm>
          <a:off x="0" y="0"/>
          <a:ext cx="0" cy="0"/>
          <a:chOff x="0" y="0"/>
          <a:chExt cx="0" cy="0"/>
        </a:xfrm>
      </p:grpSpPr>
      <p:sp>
        <p:nvSpPr>
          <p:cNvPr id="1687" name="Google Shape;1687;p199"/>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None/>
            </a:pPr>
            <a:r>
              <a:t/>
            </a:r>
            <a:endParaRPr b="1" i="0" sz="3200" u="none">
              <a:solidFill>
                <a:schemeClr val="dk1"/>
              </a:solidFill>
              <a:latin typeface="Times New Roman"/>
              <a:ea typeface="Times New Roman"/>
              <a:cs typeface="Times New Roman"/>
              <a:sym typeface="Times New Roman"/>
            </a:endParaRPr>
          </a:p>
          <a:p>
            <a:pPr indent="-177800" lvl="0" marL="0" rtl="0" algn="l">
              <a:lnSpc>
                <a:spcPct val="100000"/>
              </a:lnSpc>
              <a:spcBef>
                <a:spcPts val="560"/>
              </a:spcBef>
              <a:spcAft>
                <a:spcPts val="0"/>
              </a:spcAft>
              <a:buClr>
                <a:schemeClr val="lt1"/>
              </a:buClr>
              <a:buSzPts val="2800"/>
              <a:buFont typeface="Arial"/>
              <a:buChar char="•"/>
            </a:pPr>
            <a:r>
              <a:rPr b="0" i="0" lang="en-US" sz="2800" u="none">
                <a:solidFill>
                  <a:schemeClr val="lt1"/>
                </a:solidFill>
                <a:latin typeface="Times New Roman"/>
                <a:ea typeface="Times New Roman"/>
                <a:cs typeface="Times New Roman"/>
                <a:sym typeface="Times New Roman"/>
              </a:rPr>
              <a:t>  C atoms are sp</a:t>
            </a:r>
            <a:r>
              <a:rPr b="0" baseline="30000" i="0" lang="en-US" sz="2800" u="none">
                <a:solidFill>
                  <a:schemeClr val="lt1"/>
                </a:solidFill>
                <a:latin typeface="Times New Roman"/>
                <a:ea typeface="Times New Roman"/>
                <a:cs typeface="Times New Roman"/>
                <a:sym typeface="Times New Roman"/>
              </a:rPr>
              <a:t>2</a:t>
            </a:r>
            <a:r>
              <a:rPr b="0" i="0" lang="en-US" sz="2800" u="none">
                <a:solidFill>
                  <a:schemeClr val="lt1"/>
                </a:solidFill>
                <a:latin typeface="Times New Roman"/>
                <a:ea typeface="Times New Roman"/>
                <a:cs typeface="Times New Roman"/>
                <a:sym typeface="Times New Roman"/>
              </a:rPr>
              <a:t> hybrids, so that each C atom has one </a:t>
            </a:r>
            <a:br>
              <a:rPr b="0" i="0" lang="en-US" sz="2800" u="none">
                <a:solidFill>
                  <a:schemeClr val="lt1"/>
                </a:solidFill>
                <a:latin typeface="Times New Roman"/>
                <a:ea typeface="Times New Roman"/>
                <a:cs typeface="Times New Roman"/>
                <a:sym typeface="Times New Roman"/>
              </a:rPr>
            </a:br>
            <a:r>
              <a:rPr b="0" i="0" lang="en-US" sz="2800" u="none">
                <a:solidFill>
                  <a:schemeClr val="lt1"/>
                </a:solidFill>
                <a:latin typeface="Times New Roman"/>
                <a:ea typeface="Times New Roman"/>
                <a:cs typeface="Times New Roman"/>
                <a:sym typeface="Times New Roman"/>
              </a:rPr>
              <a:t>    remaining p-electron involved in p-bonding</a:t>
            </a:r>
            <a:endParaRPr/>
          </a:p>
          <a:p>
            <a:pPr indent="-177800" lvl="0" marL="0" rtl="0" algn="l">
              <a:lnSpc>
                <a:spcPct val="100000"/>
              </a:lnSpc>
              <a:spcBef>
                <a:spcPts val="560"/>
              </a:spcBef>
              <a:spcAft>
                <a:spcPts val="0"/>
              </a:spcAft>
              <a:buClr>
                <a:srgbClr val="FFFFFF"/>
              </a:buClr>
              <a:buSzPts val="2800"/>
              <a:buFont typeface="Arial"/>
              <a:buChar char="•"/>
            </a:pPr>
            <a:r>
              <a:rPr b="0" i="0" lang="en-US" sz="2800" u="none">
                <a:solidFill>
                  <a:srgbClr val="FFFFFF"/>
                </a:solidFill>
                <a:latin typeface="Times New Roman"/>
                <a:ea typeface="Times New Roman"/>
                <a:cs typeface="Times New Roman"/>
                <a:sym typeface="Times New Roman"/>
              </a:rPr>
              <a:t>  Three sp</a:t>
            </a:r>
            <a:r>
              <a:rPr b="0" baseline="30000" i="0" lang="en-US" sz="2800" u="none">
                <a:solidFill>
                  <a:srgbClr val="FFFFFF"/>
                </a:solidFill>
                <a:latin typeface="Times New Roman"/>
                <a:ea typeface="Times New Roman"/>
                <a:cs typeface="Times New Roman"/>
                <a:sym typeface="Times New Roman"/>
              </a:rPr>
              <a:t>2</a:t>
            </a:r>
            <a:r>
              <a:rPr b="0" i="0" lang="en-US" sz="2800" u="none">
                <a:solidFill>
                  <a:srgbClr val="FFFFFF"/>
                </a:solidFill>
                <a:latin typeface="Times New Roman"/>
                <a:ea typeface="Times New Roman"/>
                <a:cs typeface="Times New Roman"/>
                <a:sym typeface="Times New Roman"/>
              </a:rPr>
              <a:t> hybrid orbitals at 120° to each other in a plane. </a:t>
            </a:r>
            <a:br>
              <a:rPr b="0" i="0" lang="en-US" sz="2800" u="none">
                <a:solidFill>
                  <a:srgbClr val="FFFFFF"/>
                </a:solidFill>
                <a:latin typeface="Times New Roman"/>
                <a:ea typeface="Times New Roman"/>
                <a:cs typeface="Times New Roman"/>
                <a:sym typeface="Times New Roman"/>
              </a:rPr>
            </a:br>
            <a:r>
              <a:rPr b="0" i="0" lang="en-US" sz="2800" u="none">
                <a:solidFill>
                  <a:srgbClr val="FFFFFF"/>
                </a:solidFill>
                <a:latin typeface="Times New Roman"/>
                <a:ea typeface="Times New Roman"/>
                <a:cs typeface="Times New Roman"/>
                <a:sym typeface="Times New Roman"/>
              </a:rPr>
              <a:t>    The remaining p orbital is at right angles to them.</a:t>
            </a:r>
            <a:endParaRPr/>
          </a:p>
          <a:p>
            <a:pPr indent="-177800" lvl="0" marL="0" rtl="0" algn="l">
              <a:lnSpc>
                <a:spcPct val="100000"/>
              </a:lnSpc>
              <a:spcBef>
                <a:spcPts val="560"/>
              </a:spcBef>
              <a:spcAft>
                <a:spcPts val="0"/>
              </a:spcAft>
              <a:buClr>
                <a:schemeClr val="lt1"/>
              </a:buClr>
              <a:buSzPts val="2800"/>
              <a:buFont typeface="Arial"/>
              <a:buChar char="•"/>
            </a:pPr>
            <a:r>
              <a:rPr b="0" i="0" lang="en-US" sz="2800" u="none">
                <a:solidFill>
                  <a:schemeClr val="lt1"/>
                </a:solidFill>
                <a:latin typeface="Times New Roman"/>
                <a:ea typeface="Times New Roman"/>
                <a:cs typeface="Times New Roman"/>
                <a:sym typeface="Times New Roman"/>
              </a:rPr>
              <a:t>  Each carbon atom uses the sp</a:t>
            </a:r>
            <a:r>
              <a:rPr b="0" baseline="30000" i="0" lang="en-US" sz="2800" u="none">
                <a:solidFill>
                  <a:schemeClr val="lt1"/>
                </a:solidFill>
                <a:latin typeface="Times New Roman"/>
                <a:ea typeface="Times New Roman"/>
                <a:cs typeface="Times New Roman"/>
                <a:sym typeface="Times New Roman"/>
              </a:rPr>
              <a:t>2</a:t>
            </a:r>
            <a:r>
              <a:rPr b="0" i="0" lang="en-US" sz="2800" u="none">
                <a:solidFill>
                  <a:schemeClr val="lt1"/>
                </a:solidFill>
                <a:latin typeface="Times New Roman"/>
                <a:ea typeface="Times New Roman"/>
                <a:cs typeface="Times New Roman"/>
                <a:sym typeface="Times New Roman"/>
              </a:rPr>
              <a:t> hybrids to form s-bonds with </a:t>
            </a:r>
            <a:br>
              <a:rPr b="0" i="0" lang="en-US" sz="2800" u="none">
                <a:solidFill>
                  <a:schemeClr val="lt1"/>
                </a:solidFill>
                <a:latin typeface="Times New Roman"/>
                <a:ea typeface="Times New Roman"/>
                <a:cs typeface="Times New Roman"/>
                <a:sym typeface="Times New Roman"/>
              </a:rPr>
            </a:br>
            <a:r>
              <a:rPr b="0" i="0" lang="en-US" sz="2800" u="none">
                <a:solidFill>
                  <a:schemeClr val="lt1"/>
                </a:solidFill>
                <a:latin typeface="Times New Roman"/>
                <a:ea typeface="Times New Roman"/>
                <a:cs typeface="Times New Roman"/>
                <a:sym typeface="Times New Roman"/>
              </a:rPr>
              <a:t>    two other carbons and one hydrogen atom. </a:t>
            </a:r>
            <a:endParaRPr/>
          </a:p>
          <a:p>
            <a:pPr indent="0" lvl="0" marL="0" rtl="0" algn="l">
              <a:lnSpc>
                <a:spcPct val="100000"/>
              </a:lnSpc>
              <a:spcBef>
                <a:spcPts val="560"/>
              </a:spcBef>
              <a:spcAft>
                <a:spcPts val="0"/>
              </a:spcAft>
              <a:buClr>
                <a:schemeClr val="lt1"/>
              </a:buClr>
              <a:buSzPts val="2800"/>
              <a:buNone/>
            </a:pPr>
            <a:r>
              <a:t/>
            </a:r>
            <a:endParaRPr b="1" i="0" sz="2800" u="none">
              <a:solidFill>
                <a:schemeClr val="lt1"/>
              </a:solidFill>
              <a:latin typeface="Times New Roman"/>
              <a:ea typeface="Times New Roman"/>
              <a:cs typeface="Times New Roman"/>
              <a:sym typeface="Times New Roman"/>
            </a:endParaRPr>
          </a:p>
          <a:p>
            <a:pPr indent="-177800" lvl="0" marL="0" rtl="0" algn="l">
              <a:lnSpc>
                <a:spcPct val="100000"/>
              </a:lnSpc>
              <a:spcBef>
                <a:spcPts val="560"/>
              </a:spcBef>
              <a:spcAft>
                <a:spcPts val="0"/>
              </a:spcAft>
              <a:buClr>
                <a:srgbClr val="FFFFFF"/>
              </a:buClr>
              <a:buSzPts val="2800"/>
              <a:buFont typeface="Arial"/>
              <a:buChar char="•"/>
            </a:pPr>
            <a:r>
              <a:rPr b="1" i="0" lang="en-US" sz="2800" u="none">
                <a:solidFill>
                  <a:srgbClr val="FFFFFF"/>
                </a:solidFill>
                <a:latin typeface="Times New Roman"/>
                <a:ea typeface="Times New Roman"/>
                <a:cs typeface="Times New Roman"/>
                <a:sym typeface="Times New Roman"/>
              </a:rPr>
              <a:t>  Types:  </a:t>
            </a:r>
            <a:r>
              <a:rPr b="0" i="0" lang="en-US" sz="2800" u="none">
                <a:solidFill>
                  <a:srgbClr val="FFFFFF"/>
                </a:solidFill>
                <a:latin typeface="Times New Roman"/>
                <a:ea typeface="Times New Roman"/>
                <a:cs typeface="Times New Roman"/>
                <a:sym typeface="Times New Roman"/>
              </a:rPr>
              <a:t>On the basis of presence of benzene ring:</a:t>
            </a:r>
            <a:endParaRPr/>
          </a:p>
          <a:p>
            <a:pPr indent="0" lvl="0" marL="0" rtl="0" algn="ctr">
              <a:lnSpc>
                <a:spcPct val="8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      1.  Benzenoids                        2.  Non-benzenoids</a:t>
            </a:r>
            <a:endParaRPr b="1" i="0" sz="28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chemeClr val="lt1"/>
              </a:buClr>
              <a:buSzPts val="2800"/>
              <a:buNone/>
            </a:pPr>
            <a:r>
              <a:t/>
            </a:r>
            <a:endParaRPr b="0" i="0" sz="2800" u="none">
              <a:solidFill>
                <a:schemeClr val="lt1"/>
              </a:solidFill>
              <a:latin typeface="Times New Roman"/>
              <a:ea typeface="Times New Roman"/>
              <a:cs typeface="Times New Roman"/>
              <a:sym typeface="Times New Roman"/>
            </a:endParaRPr>
          </a:p>
          <a:p>
            <a:pPr indent="0" lvl="0" marL="0" rtl="0" algn="ctr">
              <a:spcBef>
                <a:spcPts val="560"/>
              </a:spcBef>
              <a:spcAft>
                <a:spcPts val="0"/>
              </a:spcAft>
              <a:buClr>
                <a:schemeClr val="lt1"/>
              </a:buClr>
              <a:buSzPts val="2800"/>
              <a:buNone/>
            </a:pPr>
            <a:r>
              <a:t/>
            </a:r>
            <a:endParaRPr b="0" i="0" sz="2800" u="none">
              <a:solidFill>
                <a:schemeClr val="lt1"/>
              </a:solidFill>
              <a:latin typeface="Times New Roman"/>
              <a:ea typeface="Times New Roman"/>
              <a:cs typeface="Times New Roman"/>
              <a:sym typeface="Times New Roman"/>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1" name="Shape 1691"/>
        <p:cNvGrpSpPr/>
        <p:nvPr/>
      </p:nvGrpSpPr>
      <p:grpSpPr>
        <a:xfrm>
          <a:off x="0" y="0"/>
          <a:ext cx="0" cy="0"/>
          <a:chOff x="0" y="0"/>
          <a:chExt cx="0" cy="0"/>
        </a:xfrm>
      </p:grpSpPr>
      <p:sp>
        <p:nvSpPr>
          <p:cNvPr id="1692" name="Google Shape;1692;p200"/>
          <p:cNvSpPr txBox="1"/>
          <p:nvPr/>
        </p:nvSpPr>
        <p:spPr>
          <a:xfrm>
            <a:off x="0" y="0"/>
            <a:ext cx="9144000" cy="664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t/>
            </a:r>
            <a:endParaRPr b="1" i="0" sz="1800" u="none">
              <a:solidFill>
                <a:srgbClr val="333399"/>
              </a:solidFill>
              <a:latin typeface="Calibri"/>
              <a:ea typeface="Calibri"/>
              <a:cs typeface="Calibri"/>
              <a:sym typeface="Calibri"/>
            </a:endParaRPr>
          </a:p>
          <a:p>
            <a:pPr indent="0" lvl="0" marL="0" marR="0" rtl="0" algn="l">
              <a:lnSpc>
                <a:spcPct val="100000"/>
              </a:lnSpc>
              <a:spcBef>
                <a:spcPts val="0"/>
              </a:spcBef>
              <a:spcAft>
                <a:spcPts val="0"/>
              </a:spcAft>
              <a:buClr>
                <a:srgbClr val="FFFFFF"/>
              </a:buClr>
              <a:buSzPts val="2400"/>
              <a:buFont typeface="Times New Roman"/>
              <a:buNone/>
            </a:pPr>
            <a:r>
              <a:rPr b="1" i="0" lang="en-US" sz="2400" u="none">
                <a:solidFill>
                  <a:srgbClr val="FFFFFF"/>
                </a:solidFill>
                <a:latin typeface="Times New Roman"/>
                <a:ea typeface="Times New Roman"/>
                <a:cs typeface="Times New Roman"/>
                <a:sym typeface="Times New Roman"/>
              </a:rPr>
              <a:t>1.  Benzenoids:  </a:t>
            </a:r>
            <a:r>
              <a:rPr b="0" i="0" lang="en-US" sz="2400" u="none">
                <a:solidFill>
                  <a:srgbClr val="FFFFFF"/>
                </a:solidFill>
                <a:latin typeface="Times New Roman"/>
                <a:ea typeface="Times New Roman"/>
                <a:cs typeface="Times New Roman"/>
                <a:sym typeface="Times New Roman"/>
              </a:rPr>
              <a:t>Containing at least one benzene ring.</a:t>
            </a:r>
            <a:endParaRPr/>
          </a:p>
          <a:p>
            <a:pPr indent="0" lvl="0" marL="0" marR="0" rtl="0" algn="l">
              <a:lnSpc>
                <a:spcPct val="100000"/>
              </a:lnSpc>
              <a:spcBef>
                <a:spcPts val="0"/>
              </a:spcBef>
              <a:spcAft>
                <a:spcPts val="0"/>
              </a:spcAft>
              <a:buClr>
                <a:schemeClr val="lt1"/>
              </a:buClr>
              <a:buSzPts val="2400"/>
              <a:buFont typeface="Arial"/>
              <a:buNone/>
            </a:pPr>
            <a:r>
              <a:t/>
            </a:r>
            <a:endParaRPr b="1" i="0" sz="2400" u="non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lt1"/>
              </a:buClr>
              <a:buSzPts val="2400"/>
              <a:buFont typeface="Arial"/>
              <a:buNone/>
            </a:pPr>
            <a:r>
              <a:t/>
            </a:r>
            <a:endParaRPr b="1" i="0" sz="2400" u="non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lt1"/>
              </a:buClr>
              <a:buSzPts val="2400"/>
              <a:buFont typeface="Arial"/>
              <a:buNone/>
            </a:pPr>
            <a:r>
              <a:t/>
            </a:r>
            <a:endParaRPr b="1" i="0" sz="2400" u="non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lt1"/>
              </a:buClr>
              <a:buSzPts val="2400"/>
              <a:buFont typeface="Arial"/>
              <a:buNone/>
            </a:pPr>
            <a:r>
              <a:t/>
            </a:r>
            <a:endParaRPr b="1" i="0" sz="2400" u="non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FFFFFF"/>
              </a:buClr>
              <a:buSzPts val="2400"/>
              <a:buFont typeface="Times New Roman"/>
              <a:buNone/>
            </a:pPr>
            <a:r>
              <a:rPr b="1" i="0" lang="en-US" sz="2400" u="none">
                <a:solidFill>
                  <a:srgbClr val="FFFFFF"/>
                </a:solidFill>
                <a:latin typeface="Times New Roman"/>
                <a:ea typeface="Times New Roman"/>
                <a:cs typeface="Times New Roman"/>
                <a:sym typeface="Times New Roman"/>
              </a:rPr>
              <a:t>         Benzene                Naphthalene             Anthracene</a:t>
            </a:r>
            <a:endParaRPr/>
          </a:p>
          <a:p>
            <a:pPr indent="0" lvl="0" marL="0" marR="0" rtl="0" algn="l">
              <a:lnSpc>
                <a:spcPct val="100000"/>
              </a:lnSpc>
              <a:spcBef>
                <a:spcPts val="0"/>
              </a:spcBef>
              <a:spcAft>
                <a:spcPts val="0"/>
              </a:spcAft>
              <a:buClr>
                <a:schemeClr val="lt1"/>
              </a:buClr>
              <a:buSzPts val="2400"/>
              <a:buFont typeface="Arial"/>
              <a:buNone/>
            </a:pPr>
            <a:r>
              <a:t/>
            </a:r>
            <a:endParaRPr b="1" i="0" sz="2400" u="non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FFFFFF"/>
              </a:buClr>
              <a:buSzPts val="2400"/>
              <a:buFont typeface="Times New Roman"/>
              <a:buNone/>
            </a:pPr>
            <a:r>
              <a:rPr b="1" i="0" lang="en-US" sz="2400" u="none">
                <a:solidFill>
                  <a:srgbClr val="FFFFFF"/>
                </a:solidFill>
                <a:latin typeface="Times New Roman"/>
                <a:ea typeface="Times New Roman"/>
                <a:cs typeface="Times New Roman"/>
                <a:sym typeface="Times New Roman"/>
              </a:rPr>
              <a:t>2.  Non-benzenoids:  </a:t>
            </a:r>
            <a:r>
              <a:rPr b="0" i="0" lang="en-US" sz="2400" u="none">
                <a:solidFill>
                  <a:srgbClr val="FFFFFF"/>
                </a:solidFill>
                <a:latin typeface="Times New Roman"/>
                <a:ea typeface="Times New Roman"/>
                <a:cs typeface="Times New Roman"/>
                <a:sym typeface="Times New Roman"/>
              </a:rPr>
              <a:t>Containing no benzene ring.</a:t>
            </a:r>
            <a:endParaRPr/>
          </a:p>
          <a:p>
            <a:pPr indent="0" lvl="0" marL="0" marR="0" rtl="0" algn="l">
              <a:lnSpc>
                <a:spcPct val="100000"/>
              </a:lnSpc>
              <a:spcBef>
                <a:spcPts val="0"/>
              </a:spcBef>
              <a:spcAft>
                <a:spcPts val="0"/>
              </a:spcAft>
              <a:buClr>
                <a:schemeClr val="lt1"/>
              </a:buClr>
              <a:buSzPts val="2400"/>
              <a:buFont typeface="Arial"/>
              <a:buNone/>
            </a:pPr>
            <a:r>
              <a:t/>
            </a:r>
            <a:endParaRPr b="1" i="0" sz="2400" u="non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lt1"/>
              </a:buClr>
              <a:buSzPts val="2400"/>
              <a:buFont typeface="Arial"/>
              <a:buNone/>
            </a:pPr>
            <a:r>
              <a:t/>
            </a:r>
            <a:endParaRPr b="1" i="0" sz="2400" u="non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lt1"/>
              </a:buClr>
              <a:buSzPts val="2400"/>
              <a:buFont typeface="Arial"/>
              <a:buNone/>
            </a:pPr>
            <a:r>
              <a:t/>
            </a:r>
            <a:endParaRPr b="1" i="0" sz="2400" u="non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lt1"/>
              </a:buClr>
              <a:buSzPts val="2400"/>
              <a:buFont typeface="Arial"/>
              <a:buNone/>
            </a:pPr>
            <a:r>
              <a:t/>
            </a:r>
            <a:endParaRPr b="1" i="0" sz="2400" u="non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FFFFFF"/>
              </a:buClr>
              <a:buSzPts val="2400"/>
              <a:buFont typeface="Times New Roman"/>
              <a:buNone/>
            </a:pPr>
            <a:r>
              <a:rPr b="1" i="0" lang="en-US" sz="2400" u="none">
                <a:solidFill>
                  <a:srgbClr val="FFFFFF"/>
                </a:solidFill>
                <a:latin typeface="Times New Roman"/>
                <a:ea typeface="Times New Roman"/>
                <a:cs typeface="Times New Roman"/>
                <a:sym typeface="Times New Roman"/>
              </a:rPr>
              <a:t>               Thiophene                Pyrrole                Furan</a:t>
            </a:r>
            <a:endParaRPr/>
          </a:p>
          <a:p>
            <a:pPr indent="0" lvl="0" marL="0" marR="0" rtl="0" algn="l">
              <a:lnSpc>
                <a:spcPct val="100000"/>
              </a:lnSpc>
              <a:spcBef>
                <a:spcPts val="0"/>
              </a:spcBef>
              <a:spcAft>
                <a:spcPts val="0"/>
              </a:spcAft>
              <a:buClr>
                <a:schemeClr val="lt1"/>
              </a:buClr>
              <a:buSzPts val="2400"/>
              <a:buFont typeface="Arial"/>
              <a:buNone/>
            </a:pPr>
            <a:r>
              <a:t/>
            </a:r>
            <a:endParaRPr b="1" i="0" sz="2400" u="non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lt1"/>
              </a:buClr>
              <a:buSzPts val="2400"/>
              <a:buFont typeface="Arial"/>
              <a:buNone/>
            </a:pPr>
            <a:r>
              <a:t/>
            </a:r>
            <a:endParaRPr b="1" i="0" sz="2400" u="non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FFFFFF"/>
              </a:buClr>
              <a:buSzPts val="2400"/>
              <a:buFont typeface="Times New Roman"/>
              <a:buNone/>
            </a:pPr>
            <a:br>
              <a:rPr b="0" i="0" lang="en-US" sz="2400" u="none">
                <a:solidFill>
                  <a:srgbClr val="FFFFFF"/>
                </a:solidFill>
                <a:latin typeface="Times New Roman"/>
                <a:ea typeface="Times New Roman"/>
                <a:cs typeface="Times New Roman"/>
                <a:sym typeface="Times New Roman"/>
              </a:rPr>
            </a:br>
            <a:endParaRPr/>
          </a:p>
        </p:txBody>
      </p:sp>
      <p:pic>
        <p:nvPicPr>
          <p:cNvPr descr="benzene" id="1693" name="Google Shape;1693;p200"/>
          <p:cNvPicPr preferRelativeResize="0"/>
          <p:nvPr>
            <p:ph idx="1" type="body"/>
          </p:nvPr>
        </p:nvPicPr>
        <p:blipFill rotWithShape="1">
          <a:blip r:embed="rId3">
            <a:alphaModFix/>
          </a:blip>
          <a:srcRect b="0" l="0" r="0" t="0"/>
          <a:stretch/>
        </p:blipFill>
        <p:spPr>
          <a:xfrm>
            <a:off x="762000" y="990600"/>
            <a:ext cx="1057200" cy="1019100"/>
          </a:xfrm>
          <a:prstGeom prst="rect">
            <a:avLst/>
          </a:prstGeom>
          <a:noFill/>
          <a:ln>
            <a:noFill/>
          </a:ln>
        </p:spPr>
      </p:pic>
      <p:pic>
        <p:nvPicPr>
          <p:cNvPr descr="150px-Naphthalene-3D-balls" id="1694" name="Google Shape;1694;p200"/>
          <p:cNvPicPr preferRelativeResize="0"/>
          <p:nvPr/>
        </p:nvPicPr>
        <p:blipFill rotWithShape="1">
          <a:blip r:embed="rId4">
            <a:alphaModFix/>
          </a:blip>
          <a:srcRect b="0" l="0" r="0" t="0"/>
          <a:stretch/>
        </p:blipFill>
        <p:spPr>
          <a:xfrm>
            <a:off x="3124200" y="762000"/>
            <a:ext cx="1676400" cy="1276350"/>
          </a:xfrm>
          <a:prstGeom prst="rect">
            <a:avLst/>
          </a:prstGeom>
          <a:noFill/>
          <a:ln>
            <a:noFill/>
          </a:ln>
        </p:spPr>
      </p:pic>
      <p:pic>
        <p:nvPicPr>
          <p:cNvPr descr="anthracene-b" id="1695" name="Google Shape;1695;p200"/>
          <p:cNvPicPr preferRelativeResize="0"/>
          <p:nvPr/>
        </p:nvPicPr>
        <p:blipFill rotWithShape="1">
          <a:blip r:embed="rId5">
            <a:alphaModFix/>
          </a:blip>
          <a:srcRect b="0" l="0" r="0" t="0"/>
          <a:stretch/>
        </p:blipFill>
        <p:spPr>
          <a:xfrm>
            <a:off x="5638800" y="860425"/>
            <a:ext cx="1905000" cy="1130300"/>
          </a:xfrm>
          <a:prstGeom prst="rect">
            <a:avLst/>
          </a:prstGeom>
          <a:noFill/>
          <a:ln>
            <a:noFill/>
          </a:ln>
        </p:spPr>
      </p:pic>
      <p:pic>
        <p:nvPicPr>
          <p:cNvPr descr="Thiophene" id="1696" name="Google Shape;1696;p200"/>
          <p:cNvPicPr preferRelativeResize="0"/>
          <p:nvPr/>
        </p:nvPicPr>
        <p:blipFill rotWithShape="1">
          <a:blip r:embed="rId6">
            <a:alphaModFix/>
          </a:blip>
          <a:srcRect b="0" l="0" r="0" t="0"/>
          <a:stretch/>
        </p:blipFill>
        <p:spPr>
          <a:xfrm>
            <a:off x="1295400" y="3429000"/>
            <a:ext cx="1371600" cy="1293812"/>
          </a:xfrm>
          <a:prstGeom prst="rect">
            <a:avLst/>
          </a:prstGeom>
          <a:noFill/>
          <a:ln>
            <a:noFill/>
          </a:ln>
        </p:spPr>
      </p:pic>
      <p:pic>
        <p:nvPicPr>
          <p:cNvPr descr="pyrrole" id="1697" name="Google Shape;1697;p200"/>
          <p:cNvPicPr preferRelativeResize="0"/>
          <p:nvPr/>
        </p:nvPicPr>
        <p:blipFill rotWithShape="1">
          <a:blip r:embed="rId7">
            <a:alphaModFix/>
          </a:blip>
          <a:srcRect b="0" l="0" r="0" t="0"/>
          <a:stretch/>
        </p:blipFill>
        <p:spPr>
          <a:xfrm>
            <a:off x="3733800" y="3352800"/>
            <a:ext cx="1189037" cy="1447800"/>
          </a:xfrm>
          <a:prstGeom prst="rect">
            <a:avLst/>
          </a:prstGeom>
          <a:noFill/>
          <a:ln>
            <a:noFill/>
          </a:ln>
        </p:spPr>
      </p:pic>
      <p:pic>
        <p:nvPicPr>
          <p:cNvPr descr="furan" id="1698" name="Google Shape;1698;p200"/>
          <p:cNvPicPr preferRelativeResize="0"/>
          <p:nvPr/>
        </p:nvPicPr>
        <p:blipFill rotWithShape="1">
          <a:blip r:embed="rId8">
            <a:alphaModFix/>
          </a:blip>
          <a:srcRect b="0" l="0" r="0" t="0"/>
          <a:stretch/>
        </p:blipFill>
        <p:spPr>
          <a:xfrm>
            <a:off x="5715000" y="3276600"/>
            <a:ext cx="1311275" cy="13335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2" name="Shape 1702"/>
        <p:cNvGrpSpPr/>
        <p:nvPr/>
      </p:nvGrpSpPr>
      <p:grpSpPr>
        <a:xfrm>
          <a:off x="0" y="0"/>
          <a:ext cx="0" cy="0"/>
          <a:chOff x="0" y="0"/>
          <a:chExt cx="0" cy="0"/>
        </a:xfrm>
      </p:grpSpPr>
      <p:sp>
        <p:nvSpPr>
          <p:cNvPr id="1703" name="Google Shape;1703;p201"/>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FFFFFF"/>
              </a:buClr>
              <a:buSzPts val="2800"/>
              <a:buNone/>
            </a:pPr>
            <a:r>
              <a:rPr b="1" i="0" lang="en-US" sz="2800" u="none">
                <a:solidFill>
                  <a:srgbClr val="FFFFFF"/>
                </a:solidFill>
                <a:latin typeface="Times New Roman"/>
                <a:ea typeface="Times New Roman"/>
                <a:cs typeface="Times New Roman"/>
                <a:sym typeface="Times New Roman"/>
              </a:rPr>
              <a:t>ANTI-AROMATIC COMPOUNDS</a:t>
            </a:r>
            <a:endParaRPr/>
          </a:p>
          <a:p>
            <a:pPr indent="0" lvl="0" marL="0" rtl="0" algn="just">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Contain a cyclic cloud of π-electrons which is having a total of 4n   </a:t>
            </a:r>
            <a:br>
              <a:rPr b="0" i="0" lang="en-US" sz="2400" u="none">
                <a:solidFill>
                  <a:srgbClr val="FFFFFF"/>
                </a:solidFill>
                <a:latin typeface="Times New Roman"/>
                <a:ea typeface="Times New Roman"/>
                <a:cs typeface="Times New Roman"/>
                <a:sym typeface="Times New Roman"/>
              </a:rPr>
            </a:br>
            <a:r>
              <a:rPr b="0" i="0" lang="en-US" sz="2400" u="none">
                <a:solidFill>
                  <a:srgbClr val="FFFFFF"/>
                </a:solidFill>
                <a:latin typeface="Times New Roman"/>
                <a:ea typeface="Times New Roman"/>
                <a:cs typeface="Times New Roman"/>
                <a:sym typeface="Times New Roman"/>
              </a:rPr>
              <a:t>      π- electrons.</a:t>
            </a:r>
            <a:endParaRPr/>
          </a:p>
          <a:p>
            <a:pPr indent="0" lvl="0" marL="0" rtl="0" algn="ctr">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ctr">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Cyclobutadiene</a:t>
            </a:r>
            <a:endParaRPr/>
          </a:p>
          <a:p>
            <a:pPr indent="0" lvl="0" marL="0" rtl="0" algn="just">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ctr">
              <a:lnSpc>
                <a:spcPct val="100000"/>
              </a:lnSpc>
              <a:spcBef>
                <a:spcPts val="480"/>
              </a:spcBef>
              <a:spcAft>
                <a:spcPts val="0"/>
              </a:spcAft>
              <a:buClr>
                <a:srgbClr val="FFFFFF"/>
              </a:buClr>
              <a:buSzPts val="2400"/>
              <a:buNone/>
            </a:pPr>
            <a:r>
              <a:rPr b="1" i="0" lang="en-US" sz="2400" u="none">
                <a:solidFill>
                  <a:srgbClr val="FFFFFF"/>
                </a:solidFill>
                <a:latin typeface="Times New Roman"/>
                <a:ea typeface="Times New Roman"/>
                <a:cs typeface="Times New Roman"/>
                <a:sym typeface="Times New Roman"/>
              </a:rPr>
              <a:t>NON-AROMATIC COMPOUNDS</a:t>
            </a:r>
            <a:endParaRPr/>
          </a:p>
          <a:p>
            <a:pPr indent="0" lvl="0" marL="0" rtl="0" algn="just">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Lack cyclic cloud of π- electrons.</a:t>
            </a:r>
            <a:endParaRPr/>
          </a:p>
          <a:p>
            <a:pPr indent="0" lvl="0" marL="0" rtl="0" algn="just">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just">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just">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just">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just">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Cyclopentadiene                Cycloheptatriene</a:t>
            </a:r>
            <a:endParaRPr/>
          </a:p>
          <a:p>
            <a:pPr indent="0" lvl="0" marL="0" rtl="0" algn="just">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just">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just">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just">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just">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just">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just">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ctr">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p:txBody>
      </p:sp>
      <p:pic>
        <p:nvPicPr>
          <p:cNvPr descr="http://tbn0.google.com/images?q=tbn:vGB2PjA0zw80ZM:http://wikipremed.com/image_science_archive_th/030107_th/207500_280px-Cyclobutadiene_structure.svg_68.jpg" id="1704" name="Google Shape;1704;p201"/>
          <p:cNvPicPr preferRelativeResize="0"/>
          <p:nvPr/>
        </p:nvPicPr>
        <p:blipFill rotWithShape="1">
          <a:blip r:embed="rId3">
            <a:alphaModFix/>
          </a:blip>
          <a:srcRect b="0" l="0" r="0" t="0"/>
          <a:stretch/>
        </p:blipFill>
        <p:spPr>
          <a:xfrm>
            <a:off x="4038600" y="1371600"/>
            <a:ext cx="990600" cy="742950"/>
          </a:xfrm>
          <a:prstGeom prst="rect">
            <a:avLst/>
          </a:prstGeom>
          <a:noFill/>
          <a:ln>
            <a:noFill/>
          </a:ln>
        </p:spPr>
      </p:pic>
      <p:pic>
        <p:nvPicPr>
          <p:cNvPr descr="http://tbn0.google.com/images?q=tbn:yoClV-VepzossM:http://upload.wikimedia.org/wikipedia/commons/7/74/Cyclopentadieen.png" id="1705" name="Google Shape;1705;p201"/>
          <p:cNvPicPr preferRelativeResize="0"/>
          <p:nvPr/>
        </p:nvPicPr>
        <p:blipFill rotWithShape="1">
          <a:blip r:embed="rId4">
            <a:alphaModFix/>
          </a:blip>
          <a:srcRect b="0" l="0" r="0" t="0"/>
          <a:stretch/>
        </p:blipFill>
        <p:spPr>
          <a:xfrm>
            <a:off x="2057400" y="4191000"/>
            <a:ext cx="1285875" cy="1285875"/>
          </a:xfrm>
          <a:prstGeom prst="rect">
            <a:avLst/>
          </a:prstGeom>
          <a:noFill/>
          <a:ln>
            <a:noFill/>
          </a:ln>
        </p:spPr>
      </p:pic>
      <p:pic>
        <p:nvPicPr>
          <p:cNvPr descr="http://tbn0.google.com/images?q=tbn:4zEiBvpnYbVb5M:http://upload.wikimedia.org/wikipedia/commons/thumb/b/b2/Cycloheptatriene.png/200px-Cycloheptatriene.png" id="1706" name="Google Shape;1706;p201"/>
          <p:cNvPicPr preferRelativeResize="0"/>
          <p:nvPr/>
        </p:nvPicPr>
        <p:blipFill rotWithShape="1">
          <a:blip r:embed="rId5">
            <a:alphaModFix/>
          </a:blip>
          <a:srcRect b="0" l="0" r="0" t="0"/>
          <a:stretch/>
        </p:blipFill>
        <p:spPr>
          <a:xfrm>
            <a:off x="5181600" y="4267200"/>
            <a:ext cx="1295400" cy="12573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1" name="Shape 1711"/>
        <p:cNvGrpSpPr/>
        <p:nvPr/>
      </p:nvGrpSpPr>
      <p:grpSpPr>
        <a:xfrm>
          <a:off x="0" y="0"/>
          <a:ext cx="0" cy="0"/>
          <a:chOff x="0" y="0"/>
          <a:chExt cx="0" cy="0"/>
        </a:xfrm>
      </p:grpSpPr>
      <p:sp>
        <p:nvSpPr>
          <p:cNvPr id="1712" name="Google Shape;1712;p202"/>
          <p:cNvSpPr txBox="1"/>
          <p:nvPr/>
        </p:nvSpPr>
        <p:spPr>
          <a:xfrm>
            <a:off x="1828800" y="0"/>
            <a:ext cx="5219700" cy="523800"/>
          </a:xfrm>
          <a:prstGeom prst="rect">
            <a:avLst/>
          </a:prstGeom>
          <a:solidFill>
            <a:schemeClr val="dk1"/>
          </a:solidFill>
          <a:ln cap="flat" cmpd="sng" w="9525">
            <a:solidFill>
              <a:srgbClr val="FFFF66"/>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800"/>
              <a:buFont typeface="Times New Roman"/>
              <a:buNone/>
            </a:pPr>
            <a:r>
              <a:rPr b="1" i="0" lang="en-US" sz="2800" u="none">
                <a:solidFill>
                  <a:srgbClr val="FFFFFF"/>
                </a:solidFill>
                <a:latin typeface="Times New Roman"/>
                <a:ea typeface="Times New Roman"/>
                <a:cs typeface="Times New Roman"/>
                <a:sym typeface="Times New Roman"/>
              </a:rPr>
              <a:t>Naming Aromatic Hydrocarbons</a:t>
            </a:r>
            <a:endParaRPr/>
          </a:p>
        </p:txBody>
      </p:sp>
      <p:pic>
        <p:nvPicPr>
          <p:cNvPr id="1713" name="Google Shape;1713;p202"/>
          <p:cNvPicPr preferRelativeResize="0"/>
          <p:nvPr/>
        </p:nvPicPr>
        <p:blipFill rotWithShape="1">
          <a:blip r:embed="rId3">
            <a:alphaModFix/>
          </a:blip>
          <a:srcRect b="0" l="0" r="0" t="0"/>
          <a:stretch/>
        </p:blipFill>
        <p:spPr>
          <a:xfrm>
            <a:off x="1295400" y="457200"/>
            <a:ext cx="6278562" cy="6035675"/>
          </a:xfrm>
          <a:prstGeom prst="rect">
            <a:avLst/>
          </a:prstGeom>
          <a:noFill/>
          <a:ln>
            <a:noFill/>
          </a:ln>
        </p:spPr>
      </p:pic>
      <p:sp>
        <p:nvSpPr>
          <p:cNvPr id="1714" name="Google Shape;1714;p202"/>
          <p:cNvSpPr txBox="1"/>
          <p:nvPr/>
        </p:nvSpPr>
        <p:spPr>
          <a:xfrm>
            <a:off x="609600" y="1828800"/>
            <a:ext cx="2149500" cy="39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Times New Roman"/>
              <a:buNone/>
            </a:pPr>
            <a:r>
              <a:rPr b="0" i="0" lang="en-US" sz="2000" u="none">
                <a:solidFill>
                  <a:srgbClr val="FFFFFF"/>
                </a:solidFill>
                <a:latin typeface="Times New Roman"/>
                <a:ea typeface="Times New Roman"/>
                <a:cs typeface="Times New Roman"/>
                <a:sym typeface="Times New Roman"/>
              </a:rPr>
              <a:t>Fluorobenzene</a:t>
            </a:r>
            <a:endParaRPr/>
          </a:p>
        </p:txBody>
      </p:sp>
      <p:sp>
        <p:nvSpPr>
          <p:cNvPr id="1715" name="Google Shape;1715;p202"/>
          <p:cNvSpPr txBox="1"/>
          <p:nvPr/>
        </p:nvSpPr>
        <p:spPr>
          <a:xfrm>
            <a:off x="2895600" y="1828800"/>
            <a:ext cx="1579500" cy="39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Times New Roman"/>
              <a:buNone/>
            </a:pPr>
            <a:r>
              <a:rPr b="0" i="0" lang="en-US" sz="2000" u="none">
                <a:solidFill>
                  <a:srgbClr val="FFFFFF"/>
                </a:solidFill>
                <a:latin typeface="Times New Roman"/>
                <a:ea typeface="Times New Roman"/>
                <a:cs typeface="Times New Roman"/>
                <a:sym typeface="Times New Roman"/>
              </a:rPr>
              <a:t>Ethylbenzene</a:t>
            </a:r>
            <a:endParaRPr/>
          </a:p>
        </p:txBody>
      </p:sp>
      <p:sp>
        <p:nvSpPr>
          <p:cNvPr id="1716" name="Google Shape;1716;p202"/>
          <p:cNvSpPr txBox="1"/>
          <p:nvPr/>
        </p:nvSpPr>
        <p:spPr>
          <a:xfrm>
            <a:off x="4724400" y="1981200"/>
            <a:ext cx="1044600" cy="39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Times New Roman"/>
              <a:buNone/>
            </a:pPr>
            <a:r>
              <a:rPr b="0" i="0" lang="en-US" sz="2000" u="none">
                <a:solidFill>
                  <a:srgbClr val="FFFFFF"/>
                </a:solidFill>
                <a:latin typeface="Times New Roman"/>
                <a:ea typeface="Times New Roman"/>
                <a:cs typeface="Times New Roman"/>
                <a:sym typeface="Times New Roman"/>
              </a:rPr>
              <a:t>Toluene</a:t>
            </a:r>
            <a:endParaRPr/>
          </a:p>
        </p:txBody>
      </p:sp>
      <p:sp>
        <p:nvSpPr>
          <p:cNvPr id="1717" name="Google Shape;1717;p202"/>
          <p:cNvSpPr txBox="1"/>
          <p:nvPr/>
        </p:nvSpPr>
        <p:spPr>
          <a:xfrm>
            <a:off x="6172200" y="1981200"/>
            <a:ext cx="952500" cy="39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Times New Roman"/>
              <a:buNone/>
            </a:pPr>
            <a:r>
              <a:rPr b="0" i="0" lang="en-US" sz="2000" u="none">
                <a:solidFill>
                  <a:srgbClr val="FFFFFF"/>
                </a:solidFill>
                <a:latin typeface="Times New Roman"/>
                <a:ea typeface="Times New Roman"/>
                <a:cs typeface="Times New Roman"/>
                <a:sym typeface="Times New Roman"/>
              </a:rPr>
              <a:t>Aniline</a:t>
            </a:r>
            <a:endParaRPr/>
          </a:p>
        </p:txBody>
      </p:sp>
      <p:sp>
        <p:nvSpPr>
          <p:cNvPr id="1718" name="Google Shape;1718;p202"/>
          <p:cNvSpPr txBox="1"/>
          <p:nvPr/>
        </p:nvSpPr>
        <p:spPr>
          <a:xfrm>
            <a:off x="457200" y="3429000"/>
            <a:ext cx="897000" cy="39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Times New Roman"/>
              <a:buNone/>
            </a:pPr>
            <a:r>
              <a:rPr b="0" i="0" lang="en-US" sz="2000" u="none">
                <a:solidFill>
                  <a:srgbClr val="FFFFFF"/>
                </a:solidFill>
                <a:latin typeface="Times New Roman"/>
                <a:ea typeface="Times New Roman"/>
                <a:cs typeface="Times New Roman"/>
                <a:sym typeface="Times New Roman"/>
              </a:rPr>
              <a:t>Phenol</a:t>
            </a:r>
            <a:endParaRPr/>
          </a:p>
        </p:txBody>
      </p:sp>
      <p:sp>
        <p:nvSpPr>
          <p:cNvPr id="1719" name="Google Shape;1719;p202"/>
          <p:cNvSpPr txBox="1"/>
          <p:nvPr/>
        </p:nvSpPr>
        <p:spPr>
          <a:xfrm>
            <a:off x="2286000" y="4038600"/>
            <a:ext cx="1596900" cy="39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Times New Roman"/>
              <a:buNone/>
            </a:pPr>
            <a:r>
              <a:rPr b="0" i="0" lang="en-US" sz="2000" u="none">
                <a:solidFill>
                  <a:srgbClr val="FFFFFF"/>
                </a:solidFill>
                <a:latin typeface="Times New Roman"/>
                <a:ea typeface="Times New Roman"/>
                <a:cs typeface="Times New Roman"/>
                <a:sym typeface="Times New Roman"/>
              </a:rPr>
              <a:t>Benzoic Acid</a:t>
            </a:r>
            <a:endParaRPr/>
          </a:p>
        </p:txBody>
      </p:sp>
      <p:sp>
        <p:nvSpPr>
          <p:cNvPr id="1720" name="Google Shape;1720;p202"/>
          <p:cNvSpPr txBox="1"/>
          <p:nvPr/>
        </p:nvSpPr>
        <p:spPr>
          <a:xfrm>
            <a:off x="3733800" y="4038600"/>
            <a:ext cx="2624100" cy="39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Times New Roman"/>
              <a:buNone/>
            </a:pPr>
            <a:r>
              <a:rPr b="0" i="0" lang="en-US" sz="2000" u="none">
                <a:solidFill>
                  <a:srgbClr val="FFFFFF"/>
                </a:solidFill>
                <a:latin typeface="Times New Roman"/>
                <a:ea typeface="Times New Roman"/>
                <a:cs typeface="Times New Roman"/>
                <a:sym typeface="Times New Roman"/>
              </a:rPr>
              <a:t>o-/1,2-Dichlorobenzene</a:t>
            </a:r>
            <a:endParaRPr/>
          </a:p>
        </p:txBody>
      </p:sp>
      <p:sp>
        <p:nvSpPr>
          <p:cNvPr id="1721" name="Google Shape;1721;p202"/>
          <p:cNvSpPr txBox="1"/>
          <p:nvPr/>
        </p:nvSpPr>
        <p:spPr>
          <a:xfrm>
            <a:off x="6313487" y="4038600"/>
            <a:ext cx="2695500" cy="39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Times New Roman"/>
              <a:buNone/>
            </a:pPr>
            <a:r>
              <a:rPr b="0" i="0" lang="en-US" sz="2000" u="none">
                <a:solidFill>
                  <a:srgbClr val="FFFFFF"/>
                </a:solidFill>
                <a:latin typeface="Times New Roman"/>
                <a:ea typeface="Times New Roman"/>
                <a:cs typeface="Times New Roman"/>
                <a:sym typeface="Times New Roman"/>
              </a:rPr>
              <a:t>m-/1,3-Dichlorobenzene</a:t>
            </a:r>
            <a:endParaRPr/>
          </a:p>
        </p:txBody>
      </p:sp>
      <p:sp>
        <p:nvSpPr>
          <p:cNvPr id="1722" name="Google Shape;1722;p202"/>
          <p:cNvSpPr txBox="1"/>
          <p:nvPr/>
        </p:nvSpPr>
        <p:spPr>
          <a:xfrm>
            <a:off x="304800" y="6461125"/>
            <a:ext cx="2624100" cy="39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Times New Roman"/>
              <a:buNone/>
            </a:pPr>
            <a:r>
              <a:rPr b="0" i="0" lang="en-US" sz="2000" u="none">
                <a:solidFill>
                  <a:srgbClr val="FFFFFF"/>
                </a:solidFill>
                <a:latin typeface="Times New Roman"/>
                <a:ea typeface="Times New Roman"/>
                <a:cs typeface="Times New Roman"/>
                <a:sym typeface="Times New Roman"/>
              </a:rPr>
              <a:t>p-/1,4-Dichlorobenzene</a:t>
            </a:r>
            <a:endParaRPr/>
          </a:p>
        </p:txBody>
      </p:sp>
      <p:sp>
        <p:nvSpPr>
          <p:cNvPr id="1723" name="Google Shape;1723;p202"/>
          <p:cNvSpPr txBox="1"/>
          <p:nvPr/>
        </p:nvSpPr>
        <p:spPr>
          <a:xfrm>
            <a:off x="2971800" y="6457950"/>
            <a:ext cx="3055800" cy="39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Times New Roman"/>
              <a:buNone/>
            </a:pPr>
            <a:r>
              <a:rPr b="0" i="0" lang="en-US" sz="2000" u="none">
                <a:solidFill>
                  <a:srgbClr val="FFFFFF"/>
                </a:solidFill>
                <a:latin typeface="Times New Roman"/>
                <a:ea typeface="Times New Roman"/>
                <a:cs typeface="Times New Roman"/>
                <a:sym typeface="Times New Roman"/>
              </a:rPr>
              <a:t>2,4,6-Trinitrotoluene (TNT)</a:t>
            </a:r>
            <a:endParaRPr/>
          </a:p>
        </p:txBody>
      </p:sp>
      <p:sp>
        <p:nvSpPr>
          <p:cNvPr id="1724" name="Google Shape;1724;p202"/>
          <p:cNvSpPr txBox="1"/>
          <p:nvPr/>
        </p:nvSpPr>
        <p:spPr>
          <a:xfrm>
            <a:off x="4495800" y="6019800"/>
            <a:ext cx="1152600" cy="39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Times New Roman"/>
              <a:buNone/>
            </a:pPr>
            <a:r>
              <a:rPr b="0" i="1" lang="en-US" sz="2000" u="none">
                <a:solidFill>
                  <a:srgbClr val="FFFFFF"/>
                </a:solidFill>
                <a:latin typeface="Times New Roman"/>
                <a:ea typeface="Times New Roman"/>
                <a:cs typeface="Times New Roman"/>
                <a:sym typeface="Times New Roman"/>
              </a:rPr>
              <a:t>o</a:t>
            </a:r>
            <a:r>
              <a:rPr b="0" i="0" lang="en-US" sz="2000" u="none">
                <a:solidFill>
                  <a:srgbClr val="FFFFFF"/>
                </a:solidFill>
                <a:latin typeface="Times New Roman"/>
                <a:ea typeface="Times New Roman"/>
                <a:cs typeface="Times New Roman"/>
                <a:sym typeface="Times New Roman"/>
              </a:rPr>
              <a:t>-Xylene</a:t>
            </a:r>
            <a:endParaRPr/>
          </a:p>
        </p:txBody>
      </p:sp>
      <p:sp>
        <p:nvSpPr>
          <p:cNvPr id="1725" name="Google Shape;1725;p202"/>
          <p:cNvSpPr txBox="1"/>
          <p:nvPr/>
        </p:nvSpPr>
        <p:spPr>
          <a:xfrm>
            <a:off x="6019800" y="6096000"/>
            <a:ext cx="1906500" cy="39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Times New Roman"/>
              <a:buNone/>
            </a:pPr>
            <a:r>
              <a:rPr b="0" i="1" lang="en-US" sz="2000" u="none">
                <a:solidFill>
                  <a:srgbClr val="FFFFFF"/>
                </a:solidFill>
                <a:latin typeface="Times New Roman"/>
                <a:ea typeface="Times New Roman"/>
                <a:cs typeface="Times New Roman"/>
                <a:sym typeface="Times New Roman"/>
              </a:rPr>
              <a:t>m</a:t>
            </a:r>
            <a:r>
              <a:rPr b="0" i="0" lang="en-US" sz="2000" u="none">
                <a:solidFill>
                  <a:srgbClr val="FFFFFF"/>
                </a:solidFill>
                <a:latin typeface="Times New Roman"/>
                <a:ea typeface="Times New Roman"/>
                <a:cs typeface="Times New Roman"/>
                <a:sym typeface="Times New Roman"/>
              </a:rPr>
              <a:t>-Bromostyrene</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9" name="Shape 1729"/>
        <p:cNvGrpSpPr/>
        <p:nvPr/>
      </p:nvGrpSpPr>
      <p:grpSpPr>
        <a:xfrm>
          <a:off x="0" y="0"/>
          <a:ext cx="0" cy="0"/>
          <a:chOff x="0" y="0"/>
          <a:chExt cx="0" cy="0"/>
        </a:xfrm>
      </p:grpSpPr>
      <p:sp>
        <p:nvSpPr>
          <p:cNvPr id="1730" name="Google Shape;1730;p203"/>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FFFFFF"/>
              </a:buClr>
              <a:buSzPts val="3200"/>
              <a:buNone/>
            </a:pPr>
            <a:r>
              <a:rPr b="1" i="0" lang="en-US" sz="3200" u="none">
                <a:solidFill>
                  <a:srgbClr val="FFFFFF"/>
                </a:solidFill>
                <a:latin typeface="Times New Roman"/>
                <a:ea typeface="Times New Roman"/>
                <a:cs typeface="Times New Roman"/>
                <a:sym typeface="Times New Roman"/>
              </a:rPr>
              <a:t>PREPARATION OF AROMATIC HYDROCARBONS</a:t>
            </a:r>
            <a:endParaRPr/>
          </a:p>
          <a:p>
            <a:pPr indent="-177800" lvl="0" marL="0" rtl="0" algn="l">
              <a:lnSpc>
                <a:spcPct val="100000"/>
              </a:lnSpc>
              <a:spcBef>
                <a:spcPts val="560"/>
              </a:spcBef>
              <a:spcAft>
                <a:spcPts val="0"/>
              </a:spcAft>
              <a:buClr>
                <a:srgbClr val="FFFFFF"/>
              </a:buClr>
              <a:buSzPts val="2800"/>
              <a:buFont typeface="Arial"/>
              <a:buAutoNum type="arabicPeriod"/>
            </a:pPr>
            <a:r>
              <a:rPr b="0" i="0" lang="en-US" sz="2800" u="none">
                <a:solidFill>
                  <a:srgbClr val="FFFFFF"/>
                </a:solidFill>
                <a:latin typeface="Times New Roman"/>
                <a:ea typeface="Times New Roman"/>
                <a:cs typeface="Times New Roman"/>
                <a:sym typeface="Times New Roman"/>
              </a:rPr>
              <a:t>By heating the sodium salt of aromatic carboxylic acid in </a:t>
            </a:r>
            <a:br>
              <a:rPr b="0" i="0" lang="en-US" sz="2800" u="none">
                <a:solidFill>
                  <a:srgbClr val="FFFFFF"/>
                </a:solidFill>
                <a:latin typeface="Times New Roman"/>
                <a:ea typeface="Times New Roman"/>
                <a:cs typeface="Times New Roman"/>
                <a:sym typeface="Times New Roman"/>
              </a:rPr>
            </a:br>
            <a:r>
              <a:rPr b="0" i="0" lang="en-US" sz="2800" u="none">
                <a:solidFill>
                  <a:srgbClr val="FFFFFF"/>
                </a:solidFill>
                <a:latin typeface="Times New Roman"/>
                <a:ea typeface="Times New Roman"/>
                <a:cs typeface="Times New Roman"/>
                <a:sym typeface="Times New Roman"/>
              </a:rPr>
              <a:t>the presence of soda-lime.</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5</a:t>
            </a:r>
            <a:r>
              <a:rPr b="0" i="0" lang="en-US" sz="2400" u="none">
                <a:solidFill>
                  <a:srgbClr val="FFFFFF"/>
                </a:solidFill>
                <a:latin typeface="Times New Roman"/>
                <a:ea typeface="Times New Roman"/>
                <a:cs typeface="Times New Roman"/>
                <a:sym typeface="Times New Roman"/>
              </a:rPr>
              <a:t>COONa                          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 + Na</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CO</a:t>
            </a:r>
            <a:r>
              <a:rPr b="0" baseline="-25000" i="0" lang="en-US" sz="2400" u="none">
                <a:solidFill>
                  <a:srgbClr val="FFFFFF"/>
                </a:solidFill>
                <a:latin typeface="Times New Roman"/>
                <a:ea typeface="Times New Roman"/>
                <a:cs typeface="Times New Roman"/>
                <a:sym typeface="Times New Roman"/>
              </a:rPr>
              <a:t>3</a:t>
            </a:r>
            <a:endParaRPr/>
          </a:p>
          <a:p>
            <a:pPr indent="-177800" lvl="0" marL="0" rtl="0" algn="l">
              <a:lnSpc>
                <a:spcPct val="100000"/>
              </a:lnSpc>
              <a:spcBef>
                <a:spcPts val="560"/>
              </a:spcBef>
              <a:spcAft>
                <a:spcPts val="0"/>
              </a:spcAft>
              <a:buClr>
                <a:srgbClr val="FFFFFF"/>
              </a:buClr>
              <a:buSzPts val="2800"/>
              <a:buFont typeface="Arial"/>
              <a:buAutoNum type="arabicPeriod" startAt="2"/>
            </a:pPr>
            <a:r>
              <a:rPr b="0" i="0" lang="en-US" sz="2800" u="none">
                <a:solidFill>
                  <a:srgbClr val="FFFFFF"/>
                </a:solidFill>
                <a:latin typeface="Times New Roman"/>
                <a:ea typeface="Times New Roman"/>
                <a:cs typeface="Times New Roman"/>
                <a:sym typeface="Times New Roman"/>
              </a:rPr>
              <a:t>By Friedel-Craft’s alkylation.</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 + RX                          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5</a:t>
            </a:r>
            <a:r>
              <a:rPr b="0" i="0" lang="en-US" sz="2400" u="none">
                <a:solidFill>
                  <a:srgbClr val="FFFFFF"/>
                </a:solidFill>
                <a:latin typeface="Times New Roman"/>
                <a:ea typeface="Times New Roman"/>
                <a:cs typeface="Times New Roman"/>
                <a:sym typeface="Times New Roman"/>
              </a:rPr>
              <a:t>R</a:t>
            </a:r>
            <a:endParaRPr/>
          </a:p>
          <a:p>
            <a:pPr indent="-177800" lvl="0" marL="0" rtl="0" algn="l">
              <a:lnSpc>
                <a:spcPct val="100000"/>
              </a:lnSpc>
              <a:spcBef>
                <a:spcPts val="560"/>
              </a:spcBef>
              <a:spcAft>
                <a:spcPts val="0"/>
              </a:spcAft>
              <a:buClr>
                <a:srgbClr val="FFFFFF"/>
              </a:buClr>
              <a:buSzPts val="2800"/>
              <a:buFont typeface="Arial"/>
              <a:buAutoNum type="arabicPeriod" startAt="3"/>
            </a:pPr>
            <a:r>
              <a:rPr b="0" i="0" lang="en-US" sz="2800" u="none">
                <a:solidFill>
                  <a:srgbClr val="FFFFFF"/>
                </a:solidFill>
                <a:latin typeface="Times New Roman"/>
                <a:ea typeface="Times New Roman"/>
                <a:cs typeface="Times New Roman"/>
                <a:sym typeface="Times New Roman"/>
              </a:rPr>
              <a:t>Aromatization.</a:t>
            </a:r>
            <a:endParaRPr/>
          </a:p>
          <a:p>
            <a:pPr indent="0" lvl="0" marL="0" rtl="0" algn="ctr">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p:txBody>
      </p:sp>
      <p:sp>
        <p:nvSpPr>
          <p:cNvPr id="1731" name="Google Shape;1731;p203"/>
          <p:cNvSpPr txBox="1"/>
          <p:nvPr/>
        </p:nvSpPr>
        <p:spPr>
          <a:xfrm>
            <a:off x="2514600" y="1905000"/>
            <a:ext cx="38100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Soda-lime / ∆</a:t>
            </a:r>
            <a:endParaRPr/>
          </a:p>
          <a:p>
            <a:pPr indent="0" lvl="0" marL="0" marR="0" rtl="0" algn="l">
              <a:lnSpc>
                <a:spcPct val="100000"/>
              </a:lnSpc>
              <a:spcBef>
                <a:spcPts val="0"/>
              </a:spcBef>
              <a:spcAft>
                <a:spcPts val="0"/>
              </a:spcAft>
              <a:buNone/>
            </a:pPr>
            <a:r>
              <a:t/>
            </a:r>
            <a:endParaRPr b="0" i="0" sz="1800" u="none">
              <a:solidFill>
                <a:srgbClr val="FFFFFF"/>
              </a:solidFill>
              <a:latin typeface="Times New Roman"/>
              <a:ea typeface="Times New Roman"/>
              <a:cs typeface="Times New Roman"/>
              <a:sym typeface="Times New Roman"/>
            </a:endParaRPr>
          </a:p>
        </p:txBody>
      </p:sp>
      <p:sp>
        <p:nvSpPr>
          <p:cNvPr id="1732" name="Google Shape;1732;p203"/>
          <p:cNvSpPr/>
          <p:nvPr/>
        </p:nvSpPr>
        <p:spPr>
          <a:xfrm>
            <a:off x="3733800" y="2209800"/>
            <a:ext cx="1524000" cy="76200"/>
          </a:xfrm>
          <a:prstGeom prst="rightArrow">
            <a:avLst>
              <a:gd fmla="val 21060" name="adj1"/>
              <a:gd fmla="val 50000" name="adj2"/>
            </a:avLst>
          </a:pr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733" name="Google Shape;1733;p203"/>
          <p:cNvSpPr/>
          <p:nvPr/>
        </p:nvSpPr>
        <p:spPr>
          <a:xfrm>
            <a:off x="5791200" y="3117850"/>
            <a:ext cx="1600200" cy="152400"/>
          </a:xfrm>
          <a:prstGeom prst="rightArrow">
            <a:avLst>
              <a:gd fmla="val 20571" name="adj1"/>
              <a:gd fmla="val 50000" name="adj2"/>
            </a:avLst>
          </a:prstGeom>
          <a:solidFill>
            <a:srgbClr val="DCE6F2"/>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734" name="Google Shape;1734;p203"/>
          <p:cNvSpPr txBox="1"/>
          <p:nvPr/>
        </p:nvSpPr>
        <p:spPr>
          <a:xfrm>
            <a:off x="5562600" y="2798762"/>
            <a:ext cx="21336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AlCl</a:t>
            </a:r>
            <a:r>
              <a:rPr b="0" baseline="-25000" i="0" lang="en-US" sz="1800" u="none">
                <a:solidFill>
                  <a:srgbClr val="FFFFFF"/>
                </a:solidFill>
                <a:latin typeface="Times New Roman"/>
                <a:ea typeface="Times New Roman"/>
                <a:cs typeface="Times New Roman"/>
                <a:sym typeface="Times New Roman"/>
              </a:rPr>
              <a:t>3</a:t>
            </a:r>
            <a:r>
              <a:rPr b="0" i="0" lang="en-US" sz="1800" u="none">
                <a:solidFill>
                  <a:srgbClr val="FFFFFF"/>
                </a:solidFill>
                <a:latin typeface="Times New Roman"/>
                <a:ea typeface="Times New Roman"/>
                <a:cs typeface="Times New Roman"/>
                <a:sym typeface="Times New Roman"/>
              </a:rPr>
              <a:t> / reflux</a:t>
            </a:r>
            <a:endParaRPr/>
          </a:p>
          <a:p>
            <a:pPr indent="0" lvl="0" marL="0" marR="0" rtl="0" algn="l">
              <a:lnSpc>
                <a:spcPct val="100000"/>
              </a:lnSpc>
              <a:spcBef>
                <a:spcPts val="0"/>
              </a:spcBef>
              <a:spcAft>
                <a:spcPts val="0"/>
              </a:spcAft>
              <a:buNone/>
            </a:pPr>
            <a:r>
              <a:t/>
            </a:r>
            <a:endParaRPr b="0" i="0" sz="1800" u="none">
              <a:solidFill>
                <a:srgbClr val="FFFFFF"/>
              </a:solidFill>
              <a:latin typeface="Times New Roman"/>
              <a:ea typeface="Times New Roman"/>
              <a:cs typeface="Times New Roman"/>
              <a:sym typeface="Times New Roman"/>
            </a:endParaRPr>
          </a:p>
        </p:txBody>
      </p:sp>
      <p:sp>
        <p:nvSpPr>
          <p:cNvPr id="1735" name="Google Shape;1735;p203"/>
          <p:cNvSpPr txBox="1"/>
          <p:nvPr/>
        </p:nvSpPr>
        <p:spPr>
          <a:xfrm>
            <a:off x="0" y="3886200"/>
            <a:ext cx="9144000" cy="1558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200"/>
              <a:buFont typeface="Times New Roman"/>
              <a:buNone/>
            </a:pPr>
            <a:r>
              <a:rPr b="0" i="0" lang="en-US" sz="2200" u="none">
                <a:solidFill>
                  <a:srgbClr val="FFFFFF"/>
                </a:solidFill>
                <a:latin typeface="Times New Roman"/>
                <a:ea typeface="Times New Roman"/>
                <a:cs typeface="Times New Roman"/>
                <a:sym typeface="Times New Roman"/>
              </a:rPr>
              <a:t>C</a:t>
            </a:r>
            <a:r>
              <a:rPr b="0" baseline="-25000" i="0" lang="en-US" sz="2200" u="none">
                <a:solidFill>
                  <a:srgbClr val="FFFFFF"/>
                </a:solidFill>
                <a:latin typeface="Times New Roman"/>
                <a:ea typeface="Times New Roman"/>
                <a:cs typeface="Times New Roman"/>
                <a:sym typeface="Times New Roman"/>
              </a:rPr>
              <a:t>6</a:t>
            </a:r>
            <a:r>
              <a:rPr b="0" i="0" lang="en-US" sz="2200" u="none">
                <a:solidFill>
                  <a:srgbClr val="FFFFFF"/>
                </a:solidFill>
                <a:latin typeface="Times New Roman"/>
                <a:ea typeface="Times New Roman"/>
                <a:cs typeface="Times New Roman"/>
                <a:sym typeface="Times New Roman"/>
              </a:rPr>
              <a:t>H</a:t>
            </a:r>
            <a:r>
              <a:rPr b="0" baseline="-25000" i="0" lang="en-US" sz="2200" u="none">
                <a:solidFill>
                  <a:srgbClr val="FFFFFF"/>
                </a:solidFill>
                <a:latin typeface="Times New Roman"/>
                <a:ea typeface="Times New Roman"/>
                <a:cs typeface="Times New Roman"/>
                <a:sym typeface="Times New Roman"/>
              </a:rPr>
              <a:t>14             </a:t>
            </a:r>
            <a:r>
              <a:rPr b="0" i="0" lang="en-US" sz="2200" u="none">
                <a:solidFill>
                  <a:srgbClr val="FFFFFF"/>
                </a:solidFill>
                <a:latin typeface="Times New Roman"/>
                <a:ea typeface="Times New Roman"/>
                <a:cs typeface="Times New Roman"/>
                <a:sym typeface="Times New Roman"/>
              </a:rPr>
              <a:t>                      C</a:t>
            </a:r>
            <a:r>
              <a:rPr b="0" baseline="-25000" i="0" lang="en-US" sz="2200" u="none">
                <a:solidFill>
                  <a:srgbClr val="FFFFFF"/>
                </a:solidFill>
                <a:latin typeface="Times New Roman"/>
                <a:ea typeface="Times New Roman"/>
                <a:cs typeface="Times New Roman"/>
                <a:sym typeface="Times New Roman"/>
              </a:rPr>
              <a:t>6</a:t>
            </a:r>
            <a:r>
              <a:rPr b="0" i="0" lang="en-US" sz="2200" u="none">
                <a:solidFill>
                  <a:srgbClr val="FFFFFF"/>
                </a:solidFill>
                <a:latin typeface="Times New Roman"/>
                <a:ea typeface="Times New Roman"/>
                <a:cs typeface="Times New Roman"/>
                <a:sym typeface="Times New Roman"/>
              </a:rPr>
              <a:t>H</a:t>
            </a:r>
            <a:r>
              <a:rPr b="0" baseline="-25000" i="0" lang="en-US" sz="2200" u="none">
                <a:solidFill>
                  <a:srgbClr val="FFFFFF"/>
                </a:solidFill>
                <a:latin typeface="Times New Roman"/>
                <a:ea typeface="Times New Roman"/>
                <a:cs typeface="Times New Roman"/>
                <a:sym typeface="Times New Roman"/>
              </a:rPr>
              <a:t>6</a:t>
            </a:r>
            <a:endParaRPr/>
          </a:p>
          <a:p>
            <a:pPr indent="0" lvl="0" marL="0" marR="0" rtl="0" algn="ctr">
              <a:lnSpc>
                <a:spcPct val="100000"/>
              </a:lnSpc>
              <a:spcBef>
                <a:spcPts val="0"/>
              </a:spcBef>
              <a:spcAft>
                <a:spcPts val="0"/>
              </a:spcAft>
              <a:buClr>
                <a:schemeClr val="lt1"/>
              </a:buClr>
              <a:buSzPts val="2200"/>
              <a:buFont typeface="Arial"/>
              <a:buNone/>
            </a:pPr>
            <a:r>
              <a:t/>
            </a:r>
            <a:endParaRPr b="0" baseline="-25000" i="0" sz="2200" u="none">
              <a:solidFill>
                <a:srgbClr val="FFFFFF"/>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FFFFFF"/>
              </a:buClr>
              <a:buSzPts val="2200"/>
              <a:buFont typeface="Times New Roman"/>
              <a:buNone/>
            </a:pPr>
            <a:r>
              <a:rPr b="0" i="0" lang="en-US" sz="2200" u="none">
                <a:solidFill>
                  <a:srgbClr val="FFFFFF"/>
                </a:solidFill>
                <a:latin typeface="Times New Roman"/>
                <a:ea typeface="Times New Roman"/>
                <a:cs typeface="Times New Roman"/>
                <a:sym typeface="Times New Roman"/>
              </a:rPr>
              <a:t>C</a:t>
            </a:r>
            <a:r>
              <a:rPr b="0" baseline="-25000" i="0" lang="en-US" sz="2200" u="none">
                <a:solidFill>
                  <a:srgbClr val="FFFFFF"/>
                </a:solidFill>
                <a:latin typeface="Times New Roman"/>
                <a:ea typeface="Times New Roman"/>
                <a:cs typeface="Times New Roman"/>
                <a:sym typeface="Times New Roman"/>
              </a:rPr>
              <a:t>7</a:t>
            </a:r>
            <a:r>
              <a:rPr b="0" i="0" lang="en-US" sz="2200" u="none">
                <a:solidFill>
                  <a:srgbClr val="FFFFFF"/>
                </a:solidFill>
                <a:latin typeface="Times New Roman"/>
                <a:ea typeface="Times New Roman"/>
                <a:cs typeface="Times New Roman"/>
                <a:sym typeface="Times New Roman"/>
              </a:rPr>
              <a:t>H</a:t>
            </a:r>
            <a:r>
              <a:rPr b="0" baseline="-25000" i="0" lang="en-US" sz="2200" u="none">
                <a:solidFill>
                  <a:srgbClr val="FFFFFF"/>
                </a:solidFill>
                <a:latin typeface="Times New Roman"/>
                <a:ea typeface="Times New Roman"/>
                <a:cs typeface="Times New Roman"/>
                <a:sym typeface="Times New Roman"/>
              </a:rPr>
              <a:t>16</a:t>
            </a:r>
            <a:r>
              <a:rPr b="0" i="0" lang="en-US" sz="2200" u="none">
                <a:solidFill>
                  <a:srgbClr val="FFFFFF"/>
                </a:solidFill>
                <a:latin typeface="Times New Roman"/>
                <a:ea typeface="Times New Roman"/>
                <a:cs typeface="Times New Roman"/>
                <a:sym typeface="Times New Roman"/>
              </a:rPr>
              <a:t>                                C</a:t>
            </a:r>
            <a:r>
              <a:rPr b="0" baseline="-25000" i="0" lang="en-US" sz="2200" u="none">
                <a:solidFill>
                  <a:srgbClr val="FFFFFF"/>
                </a:solidFill>
                <a:latin typeface="Times New Roman"/>
                <a:ea typeface="Times New Roman"/>
                <a:cs typeface="Times New Roman"/>
                <a:sym typeface="Times New Roman"/>
              </a:rPr>
              <a:t>6</a:t>
            </a:r>
            <a:r>
              <a:rPr b="0" i="0" lang="en-US" sz="2200" u="none">
                <a:solidFill>
                  <a:srgbClr val="FFFFFF"/>
                </a:solidFill>
                <a:latin typeface="Times New Roman"/>
                <a:ea typeface="Times New Roman"/>
                <a:cs typeface="Times New Roman"/>
                <a:sym typeface="Times New Roman"/>
              </a:rPr>
              <a:t>H</a:t>
            </a:r>
            <a:r>
              <a:rPr b="0" baseline="-25000" i="0" lang="en-US" sz="2200" u="none">
                <a:solidFill>
                  <a:srgbClr val="FFFFFF"/>
                </a:solidFill>
                <a:latin typeface="Times New Roman"/>
                <a:ea typeface="Times New Roman"/>
                <a:cs typeface="Times New Roman"/>
                <a:sym typeface="Times New Roman"/>
              </a:rPr>
              <a:t>5</a:t>
            </a:r>
            <a:r>
              <a:rPr b="0" i="0" lang="en-US" sz="2200" u="none">
                <a:solidFill>
                  <a:srgbClr val="FFFFFF"/>
                </a:solidFill>
                <a:latin typeface="Times New Roman"/>
                <a:ea typeface="Times New Roman"/>
                <a:cs typeface="Times New Roman"/>
                <a:sym typeface="Times New Roman"/>
              </a:rPr>
              <a:t>CH</a:t>
            </a:r>
            <a:r>
              <a:rPr b="0" baseline="-25000" i="0" lang="en-US" sz="2200" u="none">
                <a:solidFill>
                  <a:srgbClr val="FFFFFF"/>
                </a:solidFill>
                <a:latin typeface="Times New Roman"/>
                <a:ea typeface="Times New Roman"/>
                <a:cs typeface="Times New Roman"/>
                <a:sym typeface="Times New Roman"/>
              </a:rPr>
              <a:t>3</a:t>
            </a:r>
            <a:endParaRPr/>
          </a:p>
          <a:p>
            <a:pPr indent="0" lvl="0" marL="0" marR="0" rtl="0" algn="ctr">
              <a:lnSpc>
                <a:spcPct val="100000"/>
              </a:lnSpc>
              <a:spcBef>
                <a:spcPts val="0"/>
              </a:spcBef>
              <a:spcAft>
                <a:spcPts val="0"/>
              </a:spcAft>
              <a:buClr>
                <a:schemeClr val="lt1"/>
              </a:buClr>
              <a:buSzPts val="2200"/>
              <a:buFont typeface="Arial"/>
              <a:buNone/>
            </a:pPr>
            <a:r>
              <a:t/>
            </a:r>
            <a:endParaRPr b="0" baseline="-25000" i="0" sz="2200" u="none">
              <a:solidFill>
                <a:srgbClr val="FFFFFF"/>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FFFFFF"/>
              </a:buClr>
              <a:buSzPts val="2200"/>
              <a:buFont typeface="Times New Roman"/>
              <a:buNone/>
            </a:pPr>
            <a:r>
              <a:rPr b="0" i="0" lang="en-US" sz="2200" u="none">
                <a:solidFill>
                  <a:srgbClr val="FFFFFF"/>
                </a:solidFill>
                <a:latin typeface="Times New Roman"/>
                <a:ea typeface="Times New Roman"/>
                <a:cs typeface="Times New Roman"/>
                <a:sym typeface="Times New Roman"/>
              </a:rPr>
              <a:t>C</a:t>
            </a:r>
            <a:r>
              <a:rPr b="0" baseline="-25000" i="0" lang="en-US" sz="2200" u="none">
                <a:solidFill>
                  <a:srgbClr val="FFFFFF"/>
                </a:solidFill>
                <a:latin typeface="Times New Roman"/>
                <a:ea typeface="Times New Roman"/>
                <a:cs typeface="Times New Roman"/>
                <a:sym typeface="Times New Roman"/>
              </a:rPr>
              <a:t>8</a:t>
            </a:r>
            <a:r>
              <a:rPr b="0" i="0" lang="en-US" sz="2200" u="none">
                <a:solidFill>
                  <a:srgbClr val="FFFFFF"/>
                </a:solidFill>
                <a:latin typeface="Times New Roman"/>
                <a:ea typeface="Times New Roman"/>
                <a:cs typeface="Times New Roman"/>
                <a:sym typeface="Times New Roman"/>
              </a:rPr>
              <a:t>H</a:t>
            </a:r>
            <a:r>
              <a:rPr b="0" baseline="-25000" i="0" lang="en-US" sz="2200" u="none">
                <a:solidFill>
                  <a:srgbClr val="FFFFFF"/>
                </a:solidFill>
                <a:latin typeface="Times New Roman"/>
                <a:ea typeface="Times New Roman"/>
                <a:cs typeface="Times New Roman"/>
                <a:sym typeface="Times New Roman"/>
              </a:rPr>
              <a:t>18</a:t>
            </a:r>
            <a:r>
              <a:rPr b="0" i="0" lang="en-US" sz="2200" u="none">
                <a:solidFill>
                  <a:srgbClr val="FFFFFF"/>
                </a:solidFill>
                <a:latin typeface="Times New Roman"/>
                <a:ea typeface="Times New Roman"/>
                <a:cs typeface="Times New Roman"/>
                <a:sym typeface="Times New Roman"/>
              </a:rPr>
              <a:t>                              C</a:t>
            </a:r>
            <a:r>
              <a:rPr b="0" baseline="-25000" i="0" lang="en-US" sz="2200" u="none">
                <a:solidFill>
                  <a:srgbClr val="FFFFFF"/>
                </a:solidFill>
                <a:latin typeface="Times New Roman"/>
                <a:ea typeface="Times New Roman"/>
                <a:cs typeface="Times New Roman"/>
                <a:sym typeface="Times New Roman"/>
              </a:rPr>
              <a:t>6</a:t>
            </a:r>
            <a:r>
              <a:rPr b="0" i="0" lang="en-US" sz="2200" u="none">
                <a:solidFill>
                  <a:srgbClr val="FFFFFF"/>
                </a:solidFill>
                <a:latin typeface="Times New Roman"/>
                <a:ea typeface="Times New Roman"/>
                <a:cs typeface="Times New Roman"/>
                <a:sym typeface="Times New Roman"/>
              </a:rPr>
              <a:t>H</a:t>
            </a:r>
            <a:r>
              <a:rPr b="0" baseline="-25000" i="0" lang="en-US" sz="2200" u="none">
                <a:solidFill>
                  <a:srgbClr val="FFFFFF"/>
                </a:solidFill>
                <a:latin typeface="Times New Roman"/>
                <a:ea typeface="Times New Roman"/>
                <a:cs typeface="Times New Roman"/>
                <a:sym typeface="Times New Roman"/>
              </a:rPr>
              <a:t>5</a:t>
            </a:r>
            <a:r>
              <a:rPr b="0" i="0" lang="en-US" sz="2200" u="none">
                <a:solidFill>
                  <a:srgbClr val="FFFFFF"/>
                </a:solidFill>
                <a:latin typeface="Times New Roman"/>
                <a:ea typeface="Times New Roman"/>
                <a:cs typeface="Times New Roman"/>
                <a:sym typeface="Times New Roman"/>
              </a:rPr>
              <a:t>-CH</a:t>
            </a:r>
            <a:r>
              <a:rPr b="0" baseline="-25000" i="0" lang="en-US" sz="2200" u="none">
                <a:solidFill>
                  <a:srgbClr val="FFFFFF"/>
                </a:solidFill>
                <a:latin typeface="Times New Roman"/>
                <a:ea typeface="Times New Roman"/>
                <a:cs typeface="Times New Roman"/>
                <a:sym typeface="Times New Roman"/>
              </a:rPr>
              <a:t>2</a:t>
            </a:r>
            <a:r>
              <a:rPr b="0" i="0" lang="en-US" sz="2200" u="none">
                <a:solidFill>
                  <a:srgbClr val="FFFFFF"/>
                </a:solidFill>
                <a:latin typeface="Times New Roman"/>
                <a:ea typeface="Times New Roman"/>
                <a:cs typeface="Times New Roman"/>
                <a:sym typeface="Times New Roman"/>
              </a:rPr>
              <a:t>CH</a:t>
            </a:r>
            <a:r>
              <a:rPr b="0" baseline="-25000" i="0" lang="en-US" sz="2200" u="none">
                <a:solidFill>
                  <a:srgbClr val="FFFFFF"/>
                </a:solidFill>
                <a:latin typeface="Times New Roman"/>
                <a:ea typeface="Times New Roman"/>
                <a:cs typeface="Times New Roman"/>
                <a:sym typeface="Times New Roman"/>
              </a:rPr>
              <a:t>3</a:t>
            </a:r>
            <a:r>
              <a:rPr b="0" i="0" lang="en-US" sz="2200" u="none">
                <a:solidFill>
                  <a:srgbClr val="FFFFFF"/>
                </a:solidFill>
                <a:latin typeface="Times New Roman"/>
                <a:ea typeface="Times New Roman"/>
                <a:cs typeface="Times New Roman"/>
                <a:sym typeface="Times New Roman"/>
              </a:rPr>
              <a:t> + o-xylene + m-xylene + p-xylene</a:t>
            </a:r>
            <a:endParaRPr/>
          </a:p>
        </p:txBody>
      </p:sp>
      <p:sp>
        <p:nvSpPr>
          <p:cNvPr id="1736" name="Google Shape;1736;p203"/>
          <p:cNvSpPr txBox="1"/>
          <p:nvPr/>
        </p:nvSpPr>
        <p:spPr>
          <a:xfrm>
            <a:off x="3810000" y="4310062"/>
            <a:ext cx="20574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Arial"/>
              <a:buNone/>
            </a:pPr>
            <a:r>
              <a:rPr b="0" i="0" lang="en-US" sz="1600" u="none">
                <a:solidFill>
                  <a:srgbClr val="FFFFFF"/>
                </a:solidFill>
                <a:latin typeface="Arial"/>
                <a:ea typeface="Arial"/>
                <a:cs typeface="Arial"/>
                <a:sym typeface="Arial"/>
              </a:rPr>
              <a:t>Catalyst / 600°C</a:t>
            </a:r>
            <a:endParaRPr/>
          </a:p>
        </p:txBody>
      </p:sp>
      <p:sp>
        <p:nvSpPr>
          <p:cNvPr id="1737" name="Google Shape;1737;p203"/>
          <p:cNvSpPr/>
          <p:nvPr/>
        </p:nvSpPr>
        <p:spPr>
          <a:xfrm>
            <a:off x="3733800" y="4583112"/>
            <a:ext cx="1524000" cy="217500"/>
          </a:xfrm>
          <a:prstGeom prst="rightArrow">
            <a:avLst>
              <a:gd fmla="val 20059" name="adj1"/>
              <a:gd fmla="val 50000" name="adj2"/>
            </a:avLst>
          </a:prstGeom>
          <a:solidFill>
            <a:srgbClr val="DCE6F2"/>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738" name="Google Shape;1738;p203"/>
          <p:cNvSpPr txBox="1"/>
          <p:nvPr/>
        </p:nvSpPr>
        <p:spPr>
          <a:xfrm>
            <a:off x="381000" y="6096000"/>
            <a:ext cx="68580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 </a:t>
            </a:r>
            <a:r>
              <a:rPr b="1" i="0" lang="en-US" sz="1800" u="none">
                <a:solidFill>
                  <a:srgbClr val="FFFFFF"/>
                </a:solidFill>
                <a:latin typeface="Times New Roman"/>
                <a:ea typeface="Times New Roman"/>
                <a:cs typeface="Times New Roman"/>
                <a:sym typeface="Times New Roman"/>
              </a:rPr>
              <a:t>Catalysts: </a:t>
            </a:r>
            <a:r>
              <a:rPr b="0" i="0" lang="en-US" sz="1800" u="none">
                <a:solidFill>
                  <a:srgbClr val="FFFFFF"/>
                </a:solidFill>
                <a:latin typeface="Times New Roman"/>
                <a:ea typeface="Times New Roman"/>
                <a:cs typeface="Times New Roman"/>
                <a:sym typeface="Times New Roman"/>
              </a:rPr>
              <a:t>Cr</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O</a:t>
            </a:r>
            <a:r>
              <a:rPr b="0" baseline="-25000" i="0" lang="en-US" sz="1800" u="none">
                <a:solidFill>
                  <a:srgbClr val="FFFFFF"/>
                </a:solidFill>
                <a:latin typeface="Times New Roman"/>
                <a:ea typeface="Times New Roman"/>
                <a:cs typeface="Times New Roman"/>
                <a:sym typeface="Times New Roman"/>
              </a:rPr>
              <a:t>3</a:t>
            </a:r>
            <a:r>
              <a:rPr b="0" i="0" lang="en-US" sz="1800" u="none">
                <a:solidFill>
                  <a:srgbClr val="FFFFFF"/>
                </a:solidFill>
                <a:latin typeface="Times New Roman"/>
                <a:ea typeface="Times New Roman"/>
                <a:cs typeface="Times New Roman"/>
                <a:sym typeface="Times New Roman"/>
              </a:rPr>
              <a:t>/Al</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O</a:t>
            </a:r>
            <a:r>
              <a:rPr b="0" baseline="-25000" i="0" lang="en-US" sz="1800" u="none">
                <a:solidFill>
                  <a:srgbClr val="FFFFFF"/>
                </a:solidFill>
                <a:latin typeface="Times New Roman"/>
                <a:ea typeface="Times New Roman"/>
                <a:cs typeface="Times New Roman"/>
                <a:sym typeface="Times New Roman"/>
              </a:rPr>
              <a:t>3</a:t>
            </a:r>
            <a:r>
              <a:rPr b="0" i="0" lang="en-US" sz="1800" u="none">
                <a:solidFill>
                  <a:srgbClr val="FFFFFF"/>
                </a:solidFill>
                <a:latin typeface="Times New Roman"/>
                <a:ea typeface="Times New Roman"/>
                <a:cs typeface="Times New Roman"/>
                <a:sym typeface="Times New Roman"/>
              </a:rPr>
              <a:t> or CrO</a:t>
            </a:r>
            <a:r>
              <a:rPr b="0" baseline="-25000" i="0" lang="en-US" sz="1800" u="none">
                <a:solidFill>
                  <a:srgbClr val="FFFFFF"/>
                </a:solidFill>
                <a:latin typeface="Times New Roman"/>
                <a:ea typeface="Times New Roman"/>
                <a:cs typeface="Times New Roman"/>
                <a:sym typeface="Times New Roman"/>
              </a:rPr>
              <a:t>3</a:t>
            </a:r>
            <a:r>
              <a:rPr b="0" i="0" lang="en-US" sz="1800" u="none">
                <a:solidFill>
                  <a:srgbClr val="FFFFFF"/>
                </a:solidFill>
                <a:latin typeface="Times New Roman"/>
                <a:ea typeface="Times New Roman"/>
                <a:cs typeface="Times New Roman"/>
                <a:sym typeface="Times New Roman"/>
              </a:rPr>
              <a:t>/Pt.</a:t>
            </a:r>
            <a:endParaRPr/>
          </a:p>
        </p:txBody>
      </p:sp>
      <p:sp>
        <p:nvSpPr>
          <p:cNvPr id="1739" name="Google Shape;1739;p203"/>
          <p:cNvSpPr txBox="1"/>
          <p:nvPr/>
        </p:nvSpPr>
        <p:spPr>
          <a:xfrm>
            <a:off x="3886200" y="3810000"/>
            <a:ext cx="20574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Arial"/>
              <a:buNone/>
            </a:pPr>
            <a:r>
              <a:rPr b="0" i="0" lang="en-US" sz="1600" u="none">
                <a:solidFill>
                  <a:srgbClr val="FFFFFF"/>
                </a:solidFill>
                <a:latin typeface="Arial"/>
                <a:ea typeface="Arial"/>
                <a:cs typeface="Arial"/>
                <a:sym typeface="Arial"/>
              </a:rPr>
              <a:t>Catalyst / 600°C</a:t>
            </a:r>
            <a:endParaRPr/>
          </a:p>
        </p:txBody>
      </p:sp>
      <p:sp>
        <p:nvSpPr>
          <p:cNvPr id="1740" name="Google Shape;1740;p203"/>
          <p:cNvSpPr txBox="1"/>
          <p:nvPr/>
        </p:nvSpPr>
        <p:spPr>
          <a:xfrm>
            <a:off x="1295400" y="4919662"/>
            <a:ext cx="20574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Arial"/>
              <a:buNone/>
            </a:pPr>
            <a:r>
              <a:rPr b="0" i="0" lang="en-US" sz="1600" u="none">
                <a:solidFill>
                  <a:srgbClr val="FFFFFF"/>
                </a:solidFill>
                <a:latin typeface="Arial"/>
                <a:ea typeface="Arial"/>
                <a:cs typeface="Arial"/>
                <a:sym typeface="Arial"/>
              </a:rPr>
              <a:t>Catalyst / 600°C</a:t>
            </a:r>
            <a:endParaRPr/>
          </a:p>
        </p:txBody>
      </p:sp>
      <p:sp>
        <p:nvSpPr>
          <p:cNvPr id="1741" name="Google Shape;1741;p203"/>
          <p:cNvSpPr/>
          <p:nvPr/>
        </p:nvSpPr>
        <p:spPr>
          <a:xfrm>
            <a:off x="1295400" y="5146675"/>
            <a:ext cx="1828800" cy="217500"/>
          </a:xfrm>
          <a:prstGeom prst="rightArrow">
            <a:avLst>
              <a:gd fmla="val 20316" name="adj1"/>
              <a:gd fmla="val 50000" name="adj2"/>
            </a:avLst>
          </a:prstGeom>
          <a:solidFill>
            <a:srgbClr val="DCE6F2"/>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742" name="Google Shape;1742;p203"/>
          <p:cNvSpPr/>
          <p:nvPr/>
        </p:nvSpPr>
        <p:spPr>
          <a:xfrm>
            <a:off x="3886200" y="4038600"/>
            <a:ext cx="1524000" cy="217500"/>
          </a:xfrm>
          <a:prstGeom prst="rightArrow">
            <a:avLst>
              <a:gd fmla="val 20059" name="adj1"/>
              <a:gd fmla="val 50000" name="adj2"/>
            </a:avLst>
          </a:prstGeom>
          <a:solidFill>
            <a:srgbClr val="DCE6F2"/>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6" name="Shape 1746"/>
        <p:cNvGrpSpPr/>
        <p:nvPr/>
      </p:nvGrpSpPr>
      <p:grpSpPr>
        <a:xfrm>
          <a:off x="0" y="0"/>
          <a:ext cx="0" cy="0"/>
          <a:chOff x="0" y="0"/>
          <a:chExt cx="0" cy="0"/>
        </a:xfrm>
      </p:grpSpPr>
      <p:sp>
        <p:nvSpPr>
          <p:cNvPr id="1747" name="Google Shape;1747;p204"/>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4. By the reduction of aromatic ketones.</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5</a:t>
            </a:r>
            <a:r>
              <a:rPr b="0" i="0" lang="en-US" sz="2400" u="none">
                <a:solidFill>
                  <a:srgbClr val="FFFFFF"/>
                </a:solidFill>
                <a:latin typeface="Times New Roman"/>
                <a:ea typeface="Times New Roman"/>
                <a:cs typeface="Times New Roman"/>
                <a:sym typeface="Times New Roman"/>
              </a:rPr>
              <a:t>COR                            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5</a:t>
            </a:r>
            <a:r>
              <a:rPr b="0" i="0" lang="en-US" sz="2400" u="none">
                <a:solidFill>
                  <a:srgbClr val="FFFFFF"/>
                </a:solidFill>
                <a:latin typeface="Times New Roman"/>
                <a:ea typeface="Times New Roman"/>
                <a:cs typeface="Times New Roman"/>
                <a:sym typeface="Times New Roman"/>
              </a:rPr>
              <a:t>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R</a:t>
            </a:r>
            <a:endParaRPr/>
          </a:p>
          <a:p>
            <a:pPr indent="0" lvl="0" marL="0" rtl="0" algn="l">
              <a:lnSpc>
                <a:spcPct val="100000"/>
              </a:lnSpc>
              <a:spcBef>
                <a:spcPts val="400"/>
              </a:spcBef>
              <a:spcAft>
                <a:spcPts val="0"/>
              </a:spcAft>
              <a:buClr>
                <a:srgbClr val="FFFFFF"/>
              </a:buClr>
              <a:buSzPts val="2000"/>
              <a:buNone/>
            </a:pPr>
            <a:r>
              <a:rPr b="0" i="0" lang="en-US" sz="2000" u="none">
                <a:solidFill>
                  <a:srgbClr val="FFFFFF"/>
                </a:solidFill>
                <a:latin typeface="Times New Roman"/>
                <a:ea typeface="Times New Roman"/>
                <a:cs typeface="Times New Roman"/>
                <a:sym typeface="Times New Roman"/>
              </a:rPr>
              <a:t> (* Reduction may by:</a:t>
            </a:r>
            <a:endParaRPr/>
          </a:p>
          <a:p>
            <a:pPr indent="0" lvl="0" marL="0" rtl="0" algn="l">
              <a:lnSpc>
                <a:spcPct val="100000"/>
              </a:lnSpc>
              <a:spcBef>
                <a:spcPts val="400"/>
              </a:spcBef>
              <a:spcAft>
                <a:spcPts val="0"/>
              </a:spcAft>
              <a:buClr>
                <a:srgbClr val="FFFFFF"/>
              </a:buClr>
              <a:buSzPts val="2000"/>
              <a:buNone/>
            </a:pPr>
            <a:r>
              <a:rPr b="0" i="0" lang="en-US" sz="2000" u="none">
                <a:solidFill>
                  <a:srgbClr val="FFFFFF"/>
                </a:solidFill>
                <a:latin typeface="Times New Roman"/>
                <a:ea typeface="Times New Roman"/>
                <a:cs typeface="Times New Roman"/>
                <a:sym typeface="Times New Roman"/>
              </a:rPr>
              <a:t>  Clemmensen by using Zn-Hg / Conc. HCl or Wolf-Kishner by using NH</a:t>
            </a:r>
            <a:r>
              <a:rPr b="0" baseline="-25000" i="0" lang="en-US" sz="2000" u="none">
                <a:solidFill>
                  <a:srgbClr val="FFFFFF"/>
                </a:solidFill>
                <a:latin typeface="Times New Roman"/>
                <a:ea typeface="Times New Roman"/>
                <a:cs typeface="Times New Roman"/>
                <a:sym typeface="Times New Roman"/>
              </a:rPr>
              <a:t>2</a:t>
            </a:r>
            <a:r>
              <a:rPr b="0" i="0" lang="en-US" sz="2000" u="none">
                <a:solidFill>
                  <a:srgbClr val="FFFFFF"/>
                </a:solidFill>
                <a:latin typeface="Times New Roman"/>
                <a:ea typeface="Times New Roman"/>
                <a:cs typeface="Times New Roman"/>
                <a:sym typeface="Times New Roman"/>
              </a:rPr>
              <a:t>NH</a:t>
            </a:r>
            <a:r>
              <a:rPr b="0" baseline="-25000" i="0" lang="en-US" sz="2000" u="none">
                <a:solidFill>
                  <a:srgbClr val="FFFFFF"/>
                </a:solidFill>
                <a:latin typeface="Times New Roman"/>
                <a:ea typeface="Times New Roman"/>
                <a:cs typeface="Times New Roman"/>
                <a:sym typeface="Times New Roman"/>
              </a:rPr>
              <a:t>2</a:t>
            </a:r>
            <a:r>
              <a:rPr b="0" i="0" lang="en-US" sz="2000" u="none">
                <a:solidFill>
                  <a:srgbClr val="FFFFFF"/>
                </a:solidFill>
                <a:latin typeface="Times New Roman"/>
                <a:ea typeface="Times New Roman"/>
                <a:cs typeface="Times New Roman"/>
                <a:sym typeface="Times New Roman"/>
              </a:rPr>
              <a:t> / KOH).</a:t>
            </a:r>
            <a:endParaRPr/>
          </a:p>
          <a:p>
            <a:pPr indent="0" lvl="0" marL="0" rtl="0" algn="l">
              <a:lnSpc>
                <a:spcPct val="100000"/>
              </a:lnSpc>
              <a:spcBef>
                <a:spcPts val="400"/>
              </a:spcBef>
              <a:spcAft>
                <a:spcPts val="0"/>
              </a:spcAft>
              <a:buClr>
                <a:schemeClr val="lt1"/>
              </a:buClr>
              <a:buSzPts val="2000"/>
              <a:buNone/>
            </a:pPr>
            <a:r>
              <a:t/>
            </a:r>
            <a:endParaRPr b="0" i="0" sz="20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5. By Wurtz-Fittig reaction.</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5</a:t>
            </a:r>
            <a:r>
              <a:rPr b="0" i="0" lang="en-US" sz="2400" u="none">
                <a:solidFill>
                  <a:srgbClr val="FFFFFF"/>
                </a:solidFill>
                <a:latin typeface="Times New Roman"/>
                <a:ea typeface="Times New Roman"/>
                <a:cs typeface="Times New Roman"/>
                <a:sym typeface="Times New Roman"/>
              </a:rPr>
              <a:t>X + RX                      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5</a:t>
            </a:r>
            <a:r>
              <a:rPr b="0" i="0" lang="en-US" sz="2400" u="none">
                <a:solidFill>
                  <a:srgbClr val="FFFFFF"/>
                </a:solidFill>
                <a:latin typeface="Times New Roman"/>
                <a:ea typeface="Times New Roman"/>
                <a:cs typeface="Times New Roman"/>
                <a:sym typeface="Times New Roman"/>
              </a:rPr>
              <a:t>R + 2NaX</a:t>
            </a:r>
            <a:endParaRPr/>
          </a:p>
          <a:p>
            <a:pPr indent="0" lvl="0" marL="0" rtl="0" algn="ctr">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6. By the reaction of aromatic halide with dialkylcuprate.</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5</a:t>
            </a:r>
            <a:r>
              <a:rPr b="0" i="0" lang="en-US" sz="2400" u="none">
                <a:solidFill>
                  <a:srgbClr val="FFFFFF"/>
                </a:solidFill>
                <a:latin typeface="Times New Roman"/>
                <a:ea typeface="Times New Roman"/>
                <a:cs typeface="Times New Roman"/>
                <a:sym typeface="Times New Roman"/>
              </a:rPr>
              <a:t>X + R</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CuLi → 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5</a:t>
            </a:r>
            <a:r>
              <a:rPr b="0" i="0" lang="en-US" sz="2400" u="none">
                <a:solidFill>
                  <a:srgbClr val="FFFFFF"/>
                </a:solidFill>
                <a:latin typeface="Times New Roman"/>
                <a:ea typeface="Times New Roman"/>
                <a:cs typeface="Times New Roman"/>
                <a:sym typeface="Times New Roman"/>
              </a:rPr>
              <a:t>R</a:t>
            </a:r>
            <a:endParaRPr/>
          </a:p>
          <a:p>
            <a:pPr indent="0" lvl="0" marL="0" rtl="0" algn="ctr">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7. By the polymerization of acetylene.</a:t>
            </a:r>
            <a:endParaRPr/>
          </a:p>
        </p:txBody>
      </p:sp>
      <p:sp>
        <p:nvSpPr>
          <p:cNvPr id="1748" name="Google Shape;1748;p204"/>
          <p:cNvSpPr/>
          <p:nvPr/>
        </p:nvSpPr>
        <p:spPr>
          <a:xfrm>
            <a:off x="3886200" y="1219200"/>
            <a:ext cx="1295400" cy="152400"/>
          </a:xfrm>
          <a:prstGeom prst="rightArrow">
            <a:avLst>
              <a:gd fmla="val 20329"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749" name="Google Shape;1749;p204"/>
          <p:cNvSpPr txBox="1"/>
          <p:nvPr/>
        </p:nvSpPr>
        <p:spPr>
          <a:xfrm>
            <a:off x="4038600" y="893762"/>
            <a:ext cx="8208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[H]</a:t>
            </a:r>
            <a:endParaRPr/>
          </a:p>
          <a:p>
            <a:pPr indent="0" lvl="0" marL="0" marR="0" rtl="0" algn="l">
              <a:lnSpc>
                <a:spcPct val="100000"/>
              </a:lnSpc>
              <a:spcBef>
                <a:spcPts val="0"/>
              </a:spcBef>
              <a:spcAft>
                <a:spcPts val="0"/>
              </a:spcAft>
              <a:buNone/>
            </a:pPr>
            <a:r>
              <a:t/>
            </a:r>
            <a:endParaRPr b="0" i="0" sz="1800" u="none">
              <a:solidFill>
                <a:srgbClr val="FFFFFF"/>
              </a:solidFill>
              <a:latin typeface="Times New Roman"/>
              <a:ea typeface="Times New Roman"/>
              <a:cs typeface="Times New Roman"/>
              <a:sym typeface="Times New Roman"/>
            </a:endParaRPr>
          </a:p>
        </p:txBody>
      </p:sp>
      <p:sp>
        <p:nvSpPr>
          <p:cNvPr id="1750" name="Google Shape;1750;p204"/>
          <p:cNvSpPr txBox="1"/>
          <p:nvPr/>
        </p:nvSpPr>
        <p:spPr>
          <a:xfrm>
            <a:off x="2590800" y="2895600"/>
            <a:ext cx="38100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Na / ∆</a:t>
            </a:r>
            <a:endParaRPr/>
          </a:p>
          <a:p>
            <a:pPr indent="0" lvl="0" marL="0" marR="0" rtl="0" algn="l">
              <a:lnSpc>
                <a:spcPct val="100000"/>
              </a:lnSpc>
              <a:spcBef>
                <a:spcPts val="0"/>
              </a:spcBef>
              <a:spcAft>
                <a:spcPts val="0"/>
              </a:spcAft>
              <a:buNone/>
            </a:pPr>
            <a:r>
              <a:t/>
            </a:r>
            <a:endParaRPr b="0" i="0" sz="1800" u="none">
              <a:solidFill>
                <a:srgbClr val="FFFFFF"/>
              </a:solidFill>
              <a:latin typeface="Times New Roman"/>
              <a:ea typeface="Times New Roman"/>
              <a:cs typeface="Times New Roman"/>
              <a:sym typeface="Times New Roman"/>
            </a:endParaRPr>
          </a:p>
        </p:txBody>
      </p:sp>
      <p:sp>
        <p:nvSpPr>
          <p:cNvPr id="1751" name="Google Shape;1751;p204"/>
          <p:cNvSpPr/>
          <p:nvPr/>
        </p:nvSpPr>
        <p:spPr>
          <a:xfrm>
            <a:off x="3810000" y="3276600"/>
            <a:ext cx="1295400" cy="152400"/>
          </a:xfrm>
          <a:prstGeom prst="rightArrow">
            <a:avLst>
              <a:gd fmla="val 20329"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752" name="Google Shape;1752;p204"/>
          <p:cNvSpPr txBox="1"/>
          <p:nvPr/>
        </p:nvSpPr>
        <p:spPr>
          <a:xfrm>
            <a:off x="2743200" y="6019800"/>
            <a:ext cx="4232400" cy="462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Times New Roman"/>
              <a:buNone/>
            </a:pPr>
            <a:r>
              <a:rPr b="0" i="0" lang="en-US" sz="2400" u="none">
                <a:solidFill>
                  <a:srgbClr val="FFFFFF"/>
                </a:solidFill>
                <a:latin typeface="Times New Roman"/>
                <a:ea typeface="Times New Roman"/>
                <a:cs typeface="Times New Roman"/>
                <a:sym typeface="Times New Roman"/>
              </a:rPr>
              <a:t>3CH≡CH                             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6</a:t>
            </a:r>
            <a:endParaRPr/>
          </a:p>
        </p:txBody>
      </p:sp>
      <p:sp>
        <p:nvSpPr>
          <p:cNvPr id="1753" name="Google Shape;1753;p204"/>
          <p:cNvSpPr txBox="1"/>
          <p:nvPr/>
        </p:nvSpPr>
        <p:spPr>
          <a:xfrm>
            <a:off x="4343400" y="5867400"/>
            <a:ext cx="15240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600-700°C</a:t>
            </a:r>
            <a:endParaRPr/>
          </a:p>
        </p:txBody>
      </p:sp>
      <p:sp>
        <p:nvSpPr>
          <p:cNvPr id="1754" name="Google Shape;1754;p204"/>
          <p:cNvSpPr txBox="1"/>
          <p:nvPr/>
        </p:nvSpPr>
        <p:spPr>
          <a:xfrm>
            <a:off x="4038600" y="6308725"/>
            <a:ext cx="21336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Ni(CN)</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 (C</a:t>
            </a:r>
            <a:r>
              <a:rPr b="0" baseline="-25000" i="0" lang="en-US" sz="1800" u="none">
                <a:solidFill>
                  <a:srgbClr val="FFFFFF"/>
                </a:solidFill>
                <a:latin typeface="Times New Roman"/>
                <a:ea typeface="Times New Roman"/>
                <a:cs typeface="Times New Roman"/>
                <a:sym typeface="Times New Roman"/>
              </a:rPr>
              <a:t>6</a:t>
            </a:r>
            <a:r>
              <a:rPr b="0" i="0" lang="en-US" sz="1800" u="none">
                <a:solidFill>
                  <a:srgbClr val="FFFFFF"/>
                </a:solidFill>
                <a:latin typeface="Times New Roman"/>
                <a:ea typeface="Times New Roman"/>
                <a:cs typeface="Times New Roman"/>
                <a:sym typeface="Times New Roman"/>
              </a:rPr>
              <a:t>H</a:t>
            </a:r>
            <a:r>
              <a:rPr b="0" baseline="-25000" i="0" lang="en-US" sz="1800" u="none">
                <a:solidFill>
                  <a:srgbClr val="FFFFFF"/>
                </a:solidFill>
                <a:latin typeface="Times New Roman"/>
                <a:ea typeface="Times New Roman"/>
                <a:cs typeface="Times New Roman"/>
                <a:sym typeface="Times New Roman"/>
              </a:rPr>
              <a:t>5</a:t>
            </a:r>
            <a:r>
              <a:rPr b="0" i="0" lang="en-US" sz="1800" u="none">
                <a:solidFill>
                  <a:srgbClr val="FFFFFF"/>
                </a:solidFill>
                <a:latin typeface="Times New Roman"/>
                <a:ea typeface="Times New Roman"/>
                <a:cs typeface="Times New Roman"/>
                <a:sym typeface="Times New Roman"/>
              </a:rPr>
              <a:t>)</a:t>
            </a:r>
            <a:r>
              <a:rPr b="0" baseline="-25000" i="0" lang="en-US" sz="1800" u="none">
                <a:solidFill>
                  <a:srgbClr val="FFFFFF"/>
                </a:solidFill>
                <a:latin typeface="Times New Roman"/>
                <a:ea typeface="Times New Roman"/>
                <a:cs typeface="Times New Roman"/>
                <a:sym typeface="Times New Roman"/>
              </a:rPr>
              <a:t>3</a:t>
            </a:r>
            <a:r>
              <a:rPr b="0" i="0" lang="en-US" sz="1800" u="none">
                <a:solidFill>
                  <a:srgbClr val="FFFFFF"/>
                </a:solidFill>
                <a:latin typeface="Times New Roman"/>
                <a:ea typeface="Times New Roman"/>
                <a:cs typeface="Times New Roman"/>
                <a:sym typeface="Times New Roman"/>
              </a:rPr>
              <a:t>P</a:t>
            </a:r>
            <a:endParaRPr/>
          </a:p>
        </p:txBody>
      </p:sp>
      <p:sp>
        <p:nvSpPr>
          <p:cNvPr id="1755" name="Google Shape;1755;p204"/>
          <p:cNvSpPr/>
          <p:nvPr/>
        </p:nvSpPr>
        <p:spPr>
          <a:xfrm>
            <a:off x="4191000" y="6172200"/>
            <a:ext cx="1905000" cy="152400"/>
          </a:xfrm>
          <a:prstGeom prst="rightArrow">
            <a:avLst>
              <a:gd fmla="val 20736"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9" name="Shape 1759"/>
        <p:cNvGrpSpPr/>
        <p:nvPr/>
      </p:nvGrpSpPr>
      <p:grpSpPr>
        <a:xfrm>
          <a:off x="0" y="0"/>
          <a:ext cx="0" cy="0"/>
          <a:chOff x="0" y="0"/>
          <a:chExt cx="0" cy="0"/>
        </a:xfrm>
      </p:grpSpPr>
      <p:sp>
        <p:nvSpPr>
          <p:cNvPr id="1760" name="Google Shape;1760;p205"/>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None/>
            </a:pPr>
            <a:r>
              <a:t/>
            </a:r>
            <a:endParaRPr b="0" i="0" sz="3200" u="none">
              <a:solidFill>
                <a:srgbClr val="FFFFFF"/>
              </a:solidFill>
              <a:latin typeface="Calibri"/>
              <a:ea typeface="Calibri"/>
              <a:cs typeface="Calibri"/>
              <a:sym typeface="Calibri"/>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8. By heating phenol with zinc dust.</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5</a:t>
            </a:r>
            <a:r>
              <a:rPr b="0" i="0" lang="en-US" sz="2400" u="none">
                <a:solidFill>
                  <a:srgbClr val="FFFFFF"/>
                </a:solidFill>
                <a:latin typeface="Times New Roman"/>
                <a:ea typeface="Times New Roman"/>
                <a:cs typeface="Times New Roman"/>
                <a:sym typeface="Times New Roman"/>
              </a:rPr>
              <a:t>OH + Zn                        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 + ZnO</a:t>
            </a:r>
            <a:endParaRPr/>
          </a:p>
          <a:p>
            <a:pPr indent="0" lvl="0" marL="0" rtl="0" algn="ctr">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9. From Grignard reagent.</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5</a:t>
            </a:r>
            <a:r>
              <a:rPr b="0" i="0" lang="en-US" sz="2400" u="none">
                <a:solidFill>
                  <a:srgbClr val="FFFFFF"/>
                </a:solidFill>
                <a:latin typeface="Times New Roman"/>
                <a:ea typeface="Times New Roman"/>
                <a:cs typeface="Times New Roman"/>
                <a:sym typeface="Times New Roman"/>
              </a:rPr>
              <a:t>X + Mg                      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5</a:t>
            </a:r>
            <a:r>
              <a:rPr b="0" i="0" lang="en-US" sz="2400" u="none">
                <a:solidFill>
                  <a:srgbClr val="FFFFFF"/>
                </a:solidFill>
                <a:latin typeface="Times New Roman"/>
                <a:ea typeface="Times New Roman"/>
                <a:cs typeface="Times New Roman"/>
                <a:sym typeface="Times New Roman"/>
              </a:rPr>
              <a:t>MgX                        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6</a:t>
            </a:r>
            <a:endParaRPr/>
          </a:p>
          <a:p>
            <a:pPr indent="0" lvl="0" marL="0" rtl="0" algn="ctr">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ctr">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p:txBody>
      </p:sp>
      <p:sp>
        <p:nvSpPr>
          <p:cNvPr id="1761" name="Google Shape;1761;p205"/>
          <p:cNvSpPr/>
          <p:nvPr/>
        </p:nvSpPr>
        <p:spPr>
          <a:xfrm>
            <a:off x="3962400" y="1241425"/>
            <a:ext cx="1524000" cy="152400"/>
          </a:xfrm>
          <a:prstGeom prst="rightArrow">
            <a:avLst>
              <a:gd fmla="val 20520"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762" name="Google Shape;1762;p205"/>
          <p:cNvSpPr txBox="1"/>
          <p:nvPr/>
        </p:nvSpPr>
        <p:spPr>
          <a:xfrm>
            <a:off x="4359275" y="955675"/>
            <a:ext cx="5937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None/>
            </a:pPr>
            <a:r>
              <a:t/>
            </a:r>
            <a:endParaRPr b="0" i="0" sz="1800" u="none">
              <a:solidFill>
                <a:srgbClr val="FFFFFF"/>
              </a:solidFill>
              <a:latin typeface="Times New Roman"/>
              <a:ea typeface="Times New Roman"/>
              <a:cs typeface="Times New Roman"/>
              <a:sym typeface="Times New Roman"/>
            </a:endParaRPr>
          </a:p>
        </p:txBody>
      </p:sp>
      <p:sp>
        <p:nvSpPr>
          <p:cNvPr id="1763" name="Google Shape;1763;p205"/>
          <p:cNvSpPr txBox="1"/>
          <p:nvPr/>
        </p:nvSpPr>
        <p:spPr>
          <a:xfrm>
            <a:off x="3048000" y="2362200"/>
            <a:ext cx="11430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ether</a:t>
            </a:r>
            <a:endParaRPr/>
          </a:p>
          <a:p>
            <a:pPr indent="0" lvl="0" marL="0" marR="0" rtl="0" algn="l">
              <a:lnSpc>
                <a:spcPct val="100000"/>
              </a:lnSpc>
              <a:spcBef>
                <a:spcPts val="0"/>
              </a:spcBef>
              <a:spcAft>
                <a:spcPts val="0"/>
              </a:spcAft>
              <a:buNone/>
            </a:pPr>
            <a:r>
              <a:t/>
            </a:r>
            <a:endParaRPr b="0" i="0" sz="1800" u="none">
              <a:solidFill>
                <a:srgbClr val="FFFFFF"/>
              </a:solidFill>
              <a:latin typeface="Times New Roman"/>
              <a:ea typeface="Times New Roman"/>
              <a:cs typeface="Times New Roman"/>
              <a:sym typeface="Times New Roman"/>
            </a:endParaRPr>
          </a:p>
        </p:txBody>
      </p:sp>
      <p:sp>
        <p:nvSpPr>
          <p:cNvPr id="1764" name="Google Shape;1764;p205"/>
          <p:cNvSpPr/>
          <p:nvPr/>
        </p:nvSpPr>
        <p:spPr>
          <a:xfrm>
            <a:off x="2949575" y="2633662"/>
            <a:ext cx="1295400" cy="152400"/>
          </a:xfrm>
          <a:prstGeom prst="rightArrow">
            <a:avLst>
              <a:gd fmla="val 20329"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765" name="Google Shape;1765;p205"/>
          <p:cNvSpPr/>
          <p:nvPr/>
        </p:nvSpPr>
        <p:spPr>
          <a:xfrm>
            <a:off x="5692775" y="2613025"/>
            <a:ext cx="1295400" cy="152400"/>
          </a:xfrm>
          <a:prstGeom prst="rightArrow">
            <a:avLst>
              <a:gd fmla="val 20329" name="adj1"/>
              <a:gd fmla="val 50000" name="adj2"/>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766" name="Google Shape;1766;p205"/>
          <p:cNvSpPr txBox="1"/>
          <p:nvPr/>
        </p:nvSpPr>
        <p:spPr>
          <a:xfrm>
            <a:off x="5791200" y="2265362"/>
            <a:ext cx="11208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H</a:t>
            </a:r>
            <a:r>
              <a:rPr b="0" baseline="30000" i="0" lang="en-US" sz="1800" u="none">
                <a:solidFill>
                  <a:srgbClr val="FFFFFF"/>
                </a:solidFill>
                <a:latin typeface="Times New Roman"/>
                <a:ea typeface="Times New Roman"/>
                <a:cs typeface="Times New Roman"/>
                <a:sym typeface="Times New Roman"/>
              </a:rPr>
              <a:t>+</a:t>
            </a:r>
            <a:r>
              <a:rPr b="0" i="0" lang="en-US" sz="1800" u="none">
                <a:solidFill>
                  <a:srgbClr val="FFFFFF"/>
                </a:solidFill>
                <a:latin typeface="Times New Roman"/>
                <a:ea typeface="Times New Roman"/>
                <a:cs typeface="Times New Roman"/>
                <a:sym typeface="Times New Roman"/>
              </a:rPr>
              <a:t> / H</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O</a:t>
            </a:r>
            <a:endParaRPr/>
          </a:p>
          <a:p>
            <a:pPr indent="0" lvl="0" marL="0" marR="0" rtl="0" algn="l">
              <a:lnSpc>
                <a:spcPct val="100000"/>
              </a:lnSpc>
              <a:spcBef>
                <a:spcPts val="0"/>
              </a:spcBef>
              <a:spcAft>
                <a:spcPts val="0"/>
              </a:spcAft>
              <a:buNone/>
            </a:pPr>
            <a:r>
              <a:t/>
            </a:r>
            <a:endParaRPr b="0" i="0" sz="1800" u="none">
              <a:solidFill>
                <a:srgbClr val="FFFFFF"/>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pic>
        <p:nvPicPr>
          <p:cNvPr descr="C:\Users\TAPASG~1\AppData\Local\Temp\Rar$DI90.484\ch14f14.jpg" id="574" name="Google Shape;574;p89"/>
          <p:cNvPicPr preferRelativeResize="0"/>
          <p:nvPr/>
        </p:nvPicPr>
        <p:blipFill rotWithShape="1">
          <a:blip r:embed="rId3">
            <a:alphaModFix/>
          </a:blip>
          <a:srcRect b="4997" l="0" r="50000" t="0"/>
          <a:stretch/>
        </p:blipFill>
        <p:spPr>
          <a:xfrm>
            <a:off x="5838825" y="2438400"/>
            <a:ext cx="3279776" cy="3810001"/>
          </a:xfrm>
          <a:prstGeom prst="rect">
            <a:avLst/>
          </a:prstGeom>
          <a:noFill/>
          <a:ln>
            <a:noFill/>
          </a:ln>
        </p:spPr>
      </p:pic>
      <p:sp>
        <p:nvSpPr>
          <p:cNvPr id="575" name="Google Shape;575;p89"/>
          <p:cNvSpPr txBox="1"/>
          <p:nvPr/>
        </p:nvSpPr>
        <p:spPr>
          <a:xfrm>
            <a:off x="69850" y="1030287"/>
            <a:ext cx="3582900" cy="646200"/>
          </a:xfrm>
          <a:prstGeom prst="rect">
            <a:avLst/>
          </a:prstGeom>
          <a:noFill/>
          <a:ln>
            <a:noFill/>
          </a:ln>
          <a:effectLst>
            <a:outerShdw blurRad="63500" dir="2700000" dist="53881">
              <a:schemeClr val="dk2"/>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C0128"/>
              </a:buClr>
              <a:buSzPts val="3600"/>
              <a:buFont typeface="Comic Sans MS"/>
              <a:buNone/>
            </a:pPr>
            <a:r>
              <a:rPr b="1" i="0" lang="en-US" sz="3600" u="none">
                <a:solidFill>
                  <a:srgbClr val="FC0128"/>
                </a:solidFill>
                <a:effectLst>
                  <a:outerShdw blurRad="38100" algn="tl" dir="2700000" dist="38100">
                    <a:srgbClr val="C0C0C0"/>
                  </a:outerShdw>
                </a:effectLst>
                <a:latin typeface="Comic Sans MS"/>
                <a:ea typeface="Comic Sans MS"/>
                <a:cs typeface="Comic Sans MS"/>
                <a:sym typeface="Comic Sans MS"/>
              </a:rPr>
              <a:t>CALORIMETRY</a:t>
            </a:r>
            <a:endParaRPr/>
          </a:p>
        </p:txBody>
      </p:sp>
      <p:sp>
        <p:nvSpPr>
          <p:cNvPr id="576" name="Google Shape;576;p89"/>
          <p:cNvSpPr txBox="1"/>
          <p:nvPr/>
        </p:nvSpPr>
        <p:spPr>
          <a:xfrm>
            <a:off x="3798887" y="685800"/>
            <a:ext cx="5415000" cy="19050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90000"/>
              </a:lnSpc>
              <a:spcBef>
                <a:spcPts val="0"/>
              </a:spcBef>
              <a:spcAft>
                <a:spcPts val="0"/>
              </a:spcAft>
              <a:buClr>
                <a:srgbClr val="000000"/>
              </a:buClr>
              <a:buSzPts val="2400"/>
              <a:buFont typeface="Arial"/>
              <a:buNone/>
            </a:pPr>
            <a:r>
              <a:rPr b="1" i="0" lang="en-US" sz="2400" u="none">
                <a:solidFill>
                  <a:srgbClr val="000000"/>
                </a:solidFill>
                <a:latin typeface="Arial"/>
                <a:ea typeface="Arial"/>
                <a:cs typeface="Arial"/>
                <a:sym typeface="Arial"/>
              </a:rPr>
              <a:t>Constant Volume “Bomb” Calorimeter</a:t>
            </a:r>
            <a:endParaRPr/>
          </a:p>
          <a:p>
            <a:pPr indent="-285750" lvl="0" marL="285750" marR="0" rtl="0" algn="l">
              <a:lnSpc>
                <a:spcPct val="90000"/>
              </a:lnSpc>
              <a:spcBef>
                <a:spcPts val="720"/>
              </a:spcBef>
              <a:spcAft>
                <a:spcPts val="0"/>
              </a:spcAft>
              <a:buClr>
                <a:srgbClr val="FC0128"/>
              </a:buClr>
              <a:buSzPts val="2400"/>
              <a:buFont typeface="Arial"/>
              <a:buChar char="•"/>
            </a:pPr>
            <a:r>
              <a:rPr b="1" i="0" lang="en-US" sz="2400" u="none">
                <a:solidFill>
                  <a:srgbClr val="000000"/>
                </a:solidFill>
                <a:latin typeface="Arial"/>
                <a:ea typeface="Arial"/>
                <a:cs typeface="Arial"/>
                <a:sym typeface="Arial"/>
              </a:rPr>
              <a:t>Burn combustible sample.</a:t>
            </a:r>
            <a:endParaRPr/>
          </a:p>
          <a:p>
            <a:pPr indent="-285750" lvl="0" marL="285750" marR="0" rtl="0" algn="l">
              <a:lnSpc>
                <a:spcPct val="90000"/>
              </a:lnSpc>
              <a:spcBef>
                <a:spcPts val="720"/>
              </a:spcBef>
              <a:spcAft>
                <a:spcPts val="0"/>
              </a:spcAft>
              <a:buClr>
                <a:srgbClr val="FC0128"/>
              </a:buClr>
              <a:buSzPts val="2400"/>
              <a:buFont typeface="Arial"/>
              <a:buChar char="•"/>
            </a:pPr>
            <a:r>
              <a:rPr b="1" i="0" lang="en-US" sz="2400" u="none">
                <a:solidFill>
                  <a:srgbClr val="000000"/>
                </a:solidFill>
                <a:latin typeface="Arial"/>
                <a:ea typeface="Arial"/>
                <a:cs typeface="Arial"/>
                <a:sym typeface="Arial"/>
              </a:rPr>
              <a:t>Measure heat evolved in a reaction.</a:t>
            </a:r>
            <a:endParaRPr/>
          </a:p>
          <a:p>
            <a:pPr indent="-285750" lvl="0" marL="285750" marR="0" rtl="0" algn="l">
              <a:lnSpc>
                <a:spcPct val="90000"/>
              </a:lnSpc>
              <a:spcBef>
                <a:spcPts val="720"/>
              </a:spcBef>
              <a:spcAft>
                <a:spcPts val="0"/>
              </a:spcAft>
              <a:buClr>
                <a:srgbClr val="FC0128"/>
              </a:buClr>
              <a:buSzPts val="2400"/>
              <a:buFont typeface="Arial"/>
              <a:buChar char="•"/>
            </a:pPr>
            <a:r>
              <a:rPr b="1" i="0" lang="en-US" sz="2400" u="none">
                <a:solidFill>
                  <a:srgbClr val="000000"/>
                </a:solidFill>
                <a:latin typeface="Arial"/>
                <a:ea typeface="Arial"/>
                <a:cs typeface="Arial"/>
                <a:sym typeface="Arial"/>
              </a:rPr>
              <a:t>Derive ∆U for reaction.</a:t>
            </a:r>
            <a:endParaRPr/>
          </a:p>
          <a:p>
            <a:pPr indent="0" lvl="0" marL="0" marR="0" rtl="0" algn="l">
              <a:lnSpc>
                <a:spcPct val="100000"/>
              </a:lnSpc>
              <a:spcBef>
                <a:spcPts val="0"/>
              </a:spcBef>
              <a:spcAft>
                <a:spcPts val="0"/>
              </a:spcAft>
              <a:buNone/>
            </a:pPr>
            <a:r>
              <a:t/>
            </a:r>
            <a:endParaRPr b="1" i="0" sz="2400" u="none">
              <a:solidFill>
                <a:srgbClr val="000000"/>
              </a:solidFill>
              <a:latin typeface="Arial"/>
              <a:ea typeface="Arial"/>
              <a:cs typeface="Arial"/>
              <a:sym typeface="Arial"/>
            </a:endParaRPr>
          </a:p>
        </p:txBody>
      </p:sp>
      <p:sp>
        <p:nvSpPr>
          <p:cNvPr id="577" name="Google Shape;577;p89"/>
          <p:cNvSpPr txBox="1"/>
          <p:nvPr/>
        </p:nvSpPr>
        <p:spPr>
          <a:xfrm>
            <a:off x="0" y="76200"/>
            <a:ext cx="9144000" cy="6858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7030A0"/>
              </a:buClr>
              <a:buSzPts val="3600"/>
              <a:buFont typeface="Comic Sans MS"/>
              <a:buNone/>
            </a:pPr>
            <a:r>
              <a:rPr b="1" i="0" lang="en-US" sz="3600" u="none">
                <a:solidFill>
                  <a:srgbClr val="7030A0"/>
                </a:solidFill>
                <a:latin typeface="Comic Sans MS"/>
                <a:ea typeface="Comic Sans MS"/>
                <a:cs typeface="Comic Sans MS"/>
                <a:sym typeface="Comic Sans MS"/>
              </a:rPr>
              <a:t>Measuring Heats of Reaction</a:t>
            </a:r>
            <a:endParaRPr/>
          </a:p>
        </p:txBody>
      </p:sp>
      <p:pic>
        <p:nvPicPr>
          <p:cNvPr id="578" name="Google Shape;578;p89"/>
          <p:cNvPicPr preferRelativeResize="0"/>
          <p:nvPr/>
        </p:nvPicPr>
        <p:blipFill rotWithShape="1">
          <a:blip r:embed="rId4">
            <a:alphaModFix/>
          </a:blip>
          <a:srcRect b="14841" l="21790" r="21030" t="19046"/>
          <a:stretch/>
        </p:blipFill>
        <p:spPr>
          <a:xfrm>
            <a:off x="-3175" y="2438400"/>
            <a:ext cx="5751513" cy="4048126"/>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0" name="Shape 1770"/>
        <p:cNvGrpSpPr/>
        <p:nvPr/>
      </p:nvGrpSpPr>
      <p:grpSpPr>
        <a:xfrm>
          <a:off x="0" y="0"/>
          <a:ext cx="0" cy="0"/>
          <a:chOff x="0" y="0"/>
          <a:chExt cx="0" cy="0"/>
        </a:xfrm>
      </p:grpSpPr>
      <p:sp>
        <p:nvSpPr>
          <p:cNvPr id="1771" name="Google Shape;1771;p206"/>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FFFFFF"/>
              </a:buClr>
              <a:buSzPts val="3200"/>
              <a:buNone/>
            </a:pPr>
            <a:r>
              <a:rPr b="1" i="0" lang="en-US" sz="3200" u="none">
                <a:solidFill>
                  <a:srgbClr val="FFFFFF"/>
                </a:solidFill>
                <a:latin typeface="Times New Roman"/>
                <a:ea typeface="Times New Roman"/>
                <a:cs typeface="Times New Roman"/>
                <a:sym typeface="Times New Roman"/>
              </a:rPr>
              <a:t>CHEMICAL PROPERTIES OF AROMATIC HYDROCARBONS</a:t>
            </a:r>
            <a:endParaRPr/>
          </a:p>
          <a:p>
            <a:pPr indent="-203200" lvl="0" marL="0" rtl="0" algn="l">
              <a:lnSpc>
                <a:spcPct val="100000"/>
              </a:lnSpc>
              <a:spcBef>
                <a:spcPts val="640"/>
              </a:spcBef>
              <a:spcAft>
                <a:spcPts val="0"/>
              </a:spcAft>
              <a:buClr>
                <a:schemeClr val="lt1"/>
              </a:buClr>
              <a:buSzPts val="3200"/>
              <a:buFont typeface="Arial"/>
              <a:buChar char="•"/>
            </a:pPr>
            <a:r>
              <a:rPr b="0" i="0" lang="en-US" sz="3200" u="none">
                <a:solidFill>
                  <a:schemeClr val="lt1"/>
                </a:solidFill>
                <a:latin typeface="Times New Roman"/>
                <a:ea typeface="Times New Roman"/>
                <a:cs typeface="Times New Roman"/>
                <a:sym typeface="Times New Roman"/>
              </a:rPr>
              <a:t>  </a:t>
            </a:r>
            <a:r>
              <a:rPr b="0" i="0" lang="en-US" sz="2800" u="none">
                <a:solidFill>
                  <a:schemeClr val="lt1"/>
                </a:solidFill>
                <a:latin typeface="Times New Roman"/>
                <a:ea typeface="Times New Roman"/>
                <a:cs typeface="Times New Roman"/>
                <a:sym typeface="Times New Roman"/>
              </a:rPr>
              <a:t>Reactivity is different to other unsaturated compounds-</a:t>
            </a:r>
            <a:br>
              <a:rPr b="0" i="0" lang="en-US" sz="2800" u="none">
                <a:solidFill>
                  <a:schemeClr val="lt1"/>
                </a:solidFill>
                <a:latin typeface="Times New Roman"/>
                <a:ea typeface="Times New Roman"/>
                <a:cs typeface="Times New Roman"/>
                <a:sym typeface="Times New Roman"/>
              </a:rPr>
            </a:br>
            <a:r>
              <a:rPr b="0" i="0" lang="en-US" sz="2800" u="none">
                <a:solidFill>
                  <a:schemeClr val="lt1"/>
                </a:solidFill>
                <a:latin typeface="Times New Roman"/>
                <a:ea typeface="Times New Roman"/>
                <a:cs typeface="Times New Roman"/>
                <a:sym typeface="Times New Roman"/>
              </a:rPr>
              <a:t>   Substitution rather than Addition is favoured.</a:t>
            </a:r>
            <a:endParaRPr/>
          </a:p>
          <a:p>
            <a:pPr indent="-177800" lvl="0" marL="0" rtl="0" algn="l">
              <a:lnSpc>
                <a:spcPct val="100000"/>
              </a:lnSpc>
              <a:spcBef>
                <a:spcPts val="560"/>
              </a:spcBef>
              <a:spcAft>
                <a:spcPts val="0"/>
              </a:spcAft>
              <a:buClr>
                <a:schemeClr val="lt1"/>
              </a:buClr>
              <a:buSzPts val="2800"/>
              <a:buFont typeface="Arial"/>
              <a:buAutoNum type="arabicPeriod"/>
            </a:pPr>
            <a:r>
              <a:rPr b="1" i="0" lang="en-US" sz="2800" u="none">
                <a:solidFill>
                  <a:schemeClr val="lt1"/>
                </a:solidFill>
                <a:latin typeface="Times New Roman"/>
                <a:ea typeface="Times New Roman"/>
                <a:cs typeface="Times New Roman"/>
                <a:sym typeface="Times New Roman"/>
              </a:rPr>
              <a:t>Substitution reactions: </a:t>
            </a:r>
            <a:r>
              <a:rPr b="0" i="0" lang="en-US" sz="2800" u="none">
                <a:solidFill>
                  <a:schemeClr val="lt1"/>
                </a:solidFill>
                <a:latin typeface="Times New Roman"/>
                <a:ea typeface="Times New Roman"/>
                <a:cs typeface="Times New Roman"/>
                <a:sym typeface="Times New Roman"/>
              </a:rPr>
              <a:t>Electrophilic substitution.</a:t>
            </a:r>
            <a:endParaRPr/>
          </a:p>
          <a:p>
            <a:pPr indent="0" lvl="0" marL="0" rtl="0" algn="ctr">
              <a:lnSpc>
                <a:spcPct val="100000"/>
              </a:lnSpc>
              <a:spcBef>
                <a:spcPts val="480"/>
              </a:spcBef>
              <a:spcAft>
                <a:spcPts val="0"/>
              </a:spcAft>
              <a:buClr>
                <a:schemeClr val="lt1"/>
              </a:buClr>
              <a:buSzPts val="2400"/>
              <a:buNone/>
            </a:pPr>
            <a:r>
              <a:rPr b="0" i="0" lang="en-US" sz="2400" u="none">
                <a:solidFill>
                  <a:schemeClr val="lt1"/>
                </a:solidFill>
                <a:latin typeface="Times New Roman"/>
                <a:ea typeface="Times New Roman"/>
                <a:cs typeface="Times New Roman"/>
                <a:sym typeface="Times New Roman"/>
              </a:rPr>
              <a:t>C</a:t>
            </a:r>
            <a:r>
              <a:rPr b="0" baseline="-25000" i="0" lang="en-US" sz="2400" u="none">
                <a:solidFill>
                  <a:schemeClr val="lt1"/>
                </a:solidFill>
                <a:latin typeface="Times New Roman"/>
                <a:ea typeface="Times New Roman"/>
                <a:cs typeface="Times New Roman"/>
                <a:sym typeface="Times New Roman"/>
              </a:rPr>
              <a:t>6</a:t>
            </a:r>
            <a:r>
              <a:rPr b="0" i="0" lang="en-US" sz="2400" u="none">
                <a:solidFill>
                  <a:schemeClr val="lt1"/>
                </a:solidFill>
                <a:latin typeface="Times New Roman"/>
                <a:ea typeface="Times New Roman"/>
                <a:cs typeface="Times New Roman"/>
                <a:sym typeface="Times New Roman"/>
              </a:rPr>
              <a:t>H</a:t>
            </a:r>
            <a:r>
              <a:rPr b="0" baseline="-25000" i="0" lang="en-US" sz="2400" u="none">
                <a:solidFill>
                  <a:schemeClr val="lt1"/>
                </a:solidFill>
                <a:latin typeface="Times New Roman"/>
                <a:ea typeface="Times New Roman"/>
                <a:cs typeface="Times New Roman"/>
                <a:sym typeface="Times New Roman"/>
              </a:rPr>
              <a:t>6</a:t>
            </a:r>
            <a:r>
              <a:rPr b="0" i="0" lang="en-US" sz="2400" u="none">
                <a:solidFill>
                  <a:schemeClr val="lt1"/>
                </a:solidFill>
                <a:latin typeface="Times New Roman"/>
                <a:ea typeface="Times New Roman"/>
                <a:cs typeface="Times New Roman"/>
                <a:sym typeface="Times New Roman"/>
              </a:rPr>
              <a:t> + E-Nu → C</a:t>
            </a:r>
            <a:r>
              <a:rPr b="0" baseline="-25000" i="0" lang="en-US" sz="2400" u="none">
                <a:solidFill>
                  <a:schemeClr val="lt1"/>
                </a:solidFill>
                <a:latin typeface="Times New Roman"/>
                <a:ea typeface="Times New Roman"/>
                <a:cs typeface="Times New Roman"/>
                <a:sym typeface="Times New Roman"/>
              </a:rPr>
              <a:t>6</a:t>
            </a:r>
            <a:r>
              <a:rPr b="0" i="0" lang="en-US" sz="2400" u="none">
                <a:solidFill>
                  <a:schemeClr val="lt1"/>
                </a:solidFill>
                <a:latin typeface="Times New Roman"/>
                <a:ea typeface="Times New Roman"/>
                <a:cs typeface="Times New Roman"/>
                <a:sym typeface="Times New Roman"/>
              </a:rPr>
              <a:t>H</a:t>
            </a:r>
            <a:r>
              <a:rPr b="0" baseline="-25000" i="0" lang="en-US" sz="2400" u="none">
                <a:solidFill>
                  <a:schemeClr val="lt1"/>
                </a:solidFill>
                <a:latin typeface="Times New Roman"/>
                <a:ea typeface="Times New Roman"/>
                <a:cs typeface="Times New Roman"/>
                <a:sym typeface="Times New Roman"/>
              </a:rPr>
              <a:t>5</a:t>
            </a:r>
            <a:r>
              <a:rPr b="0" i="0" lang="en-US" sz="2400" u="none">
                <a:solidFill>
                  <a:schemeClr val="lt1"/>
                </a:solidFill>
                <a:latin typeface="Times New Roman"/>
                <a:ea typeface="Times New Roman"/>
                <a:cs typeface="Times New Roman"/>
                <a:sym typeface="Times New Roman"/>
              </a:rPr>
              <a:t>-E + HNu</a:t>
            </a:r>
            <a:endParaRPr/>
          </a:p>
          <a:p>
            <a:pPr indent="-177800" lvl="0" marL="0" rtl="0" algn="l">
              <a:lnSpc>
                <a:spcPct val="100000"/>
              </a:lnSpc>
              <a:spcBef>
                <a:spcPts val="560"/>
              </a:spcBef>
              <a:spcAft>
                <a:spcPts val="0"/>
              </a:spcAft>
              <a:buClr>
                <a:schemeClr val="lt1"/>
              </a:buClr>
              <a:buSzPts val="2800"/>
              <a:buFont typeface="Arial"/>
              <a:buAutoNum type="romanLcParenBoth"/>
            </a:pPr>
            <a:r>
              <a:rPr b="0" i="0" lang="en-US" sz="2800" u="none">
                <a:solidFill>
                  <a:schemeClr val="lt1"/>
                </a:solidFill>
                <a:latin typeface="Times New Roman"/>
                <a:ea typeface="Times New Roman"/>
                <a:cs typeface="Times New Roman"/>
                <a:sym typeface="Times New Roman"/>
              </a:rPr>
              <a:t>Halogenation.</a:t>
            </a:r>
            <a:endParaRPr/>
          </a:p>
          <a:p>
            <a:pPr indent="0" lvl="0" marL="0" rtl="0" algn="ctr">
              <a:lnSpc>
                <a:spcPct val="100000"/>
              </a:lnSpc>
              <a:spcBef>
                <a:spcPts val="480"/>
              </a:spcBef>
              <a:spcAft>
                <a:spcPts val="0"/>
              </a:spcAft>
              <a:buClr>
                <a:schemeClr val="lt1"/>
              </a:buClr>
              <a:buSzPts val="2400"/>
              <a:buNone/>
            </a:pPr>
            <a:r>
              <a:rPr b="0" i="0" lang="en-US" sz="2400" u="none">
                <a:solidFill>
                  <a:schemeClr val="lt1"/>
                </a:solidFill>
                <a:latin typeface="Times New Roman"/>
                <a:ea typeface="Times New Roman"/>
                <a:cs typeface="Times New Roman"/>
                <a:sym typeface="Times New Roman"/>
              </a:rPr>
              <a:t>C</a:t>
            </a:r>
            <a:r>
              <a:rPr b="0" baseline="-25000" i="0" lang="en-US" sz="2400" u="none">
                <a:solidFill>
                  <a:schemeClr val="lt1"/>
                </a:solidFill>
                <a:latin typeface="Times New Roman"/>
                <a:ea typeface="Times New Roman"/>
                <a:cs typeface="Times New Roman"/>
                <a:sym typeface="Times New Roman"/>
              </a:rPr>
              <a:t>6</a:t>
            </a:r>
            <a:r>
              <a:rPr b="0" i="0" lang="en-US" sz="2400" u="none">
                <a:solidFill>
                  <a:schemeClr val="lt1"/>
                </a:solidFill>
                <a:latin typeface="Times New Roman"/>
                <a:ea typeface="Times New Roman"/>
                <a:cs typeface="Times New Roman"/>
                <a:sym typeface="Times New Roman"/>
              </a:rPr>
              <a:t>H</a:t>
            </a:r>
            <a:r>
              <a:rPr b="0" baseline="-25000" i="0" lang="en-US" sz="2400" u="none">
                <a:solidFill>
                  <a:schemeClr val="lt1"/>
                </a:solidFill>
                <a:latin typeface="Times New Roman"/>
                <a:ea typeface="Times New Roman"/>
                <a:cs typeface="Times New Roman"/>
                <a:sym typeface="Times New Roman"/>
              </a:rPr>
              <a:t>6</a:t>
            </a:r>
            <a:r>
              <a:rPr b="0" i="0" lang="en-US" sz="2400" u="none">
                <a:solidFill>
                  <a:schemeClr val="lt1"/>
                </a:solidFill>
                <a:latin typeface="Times New Roman"/>
                <a:ea typeface="Times New Roman"/>
                <a:cs typeface="Times New Roman"/>
                <a:sym typeface="Times New Roman"/>
              </a:rPr>
              <a:t> + X</a:t>
            </a:r>
            <a:r>
              <a:rPr b="0" baseline="-25000" i="0" lang="en-US" sz="2400" u="none">
                <a:solidFill>
                  <a:schemeClr val="lt1"/>
                </a:solidFill>
                <a:latin typeface="Times New Roman"/>
                <a:ea typeface="Times New Roman"/>
                <a:cs typeface="Times New Roman"/>
                <a:sym typeface="Times New Roman"/>
              </a:rPr>
              <a:t>2</a:t>
            </a:r>
            <a:r>
              <a:rPr b="0" i="0" lang="en-US" sz="2400" u="none">
                <a:solidFill>
                  <a:schemeClr val="lt1"/>
                </a:solidFill>
                <a:latin typeface="Times New Roman"/>
                <a:ea typeface="Times New Roman"/>
                <a:cs typeface="Times New Roman"/>
                <a:sym typeface="Times New Roman"/>
              </a:rPr>
              <a:t>                     C</a:t>
            </a:r>
            <a:r>
              <a:rPr b="0" baseline="-25000" i="0" lang="en-US" sz="2400" u="none">
                <a:solidFill>
                  <a:schemeClr val="lt1"/>
                </a:solidFill>
                <a:latin typeface="Times New Roman"/>
                <a:ea typeface="Times New Roman"/>
                <a:cs typeface="Times New Roman"/>
                <a:sym typeface="Times New Roman"/>
              </a:rPr>
              <a:t>6</a:t>
            </a:r>
            <a:r>
              <a:rPr b="0" i="0" lang="en-US" sz="2400" u="none">
                <a:solidFill>
                  <a:schemeClr val="lt1"/>
                </a:solidFill>
                <a:latin typeface="Times New Roman"/>
                <a:ea typeface="Times New Roman"/>
                <a:cs typeface="Times New Roman"/>
                <a:sym typeface="Times New Roman"/>
              </a:rPr>
              <a:t>H</a:t>
            </a:r>
            <a:r>
              <a:rPr b="0" baseline="-25000" i="0" lang="en-US" sz="2400" u="none">
                <a:solidFill>
                  <a:schemeClr val="lt1"/>
                </a:solidFill>
                <a:latin typeface="Times New Roman"/>
                <a:ea typeface="Times New Roman"/>
                <a:cs typeface="Times New Roman"/>
                <a:sym typeface="Times New Roman"/>
              </a:rPr>
              <a:t>5</a:t>
            </a:r>
            <a:r>
              <a:rPr b="0" i="0" lang="en-US" sz="2400" u="none">
                <a:solidFill>
                  <a:schemeClr val="lt1"/>
                </a:solidFill>
                <a:latin typeface="Times New Roman"/>
                <a:ea typeface="Times New Roman"/>
                <a:cs typeface="Times New Roman"/>
                <a:sym typeface="Times New Roman"/>
              </a:rPr>
              <a:t>X + HX </a:t>
            </a:r>
            <a:endParaRPr/>
          </a:p>
          <a:p>
            <a:pPr indent="0" lvl="0" marL="0" rtl="0" algn="l">
              <a:lnSpc>
                <a:spcPct val="100000"/>
              </a:lnSpc>
              <a:spcBef>
                <a:spcPts val="560"/>
              </a:spcBef>
              <a:spcAft>
                <a:spcPts val="0"/>
              </a:spcAft>
              <a:buClr>
                <a:schemeClr val="lt1"/>
              </a:buClr>
              <a:buSzPts val="2800"/>
              <a:buNone/>
            </a:pPr>
            <a:r>
              <a:rPr b="0" i="0" lang="en-US" sz="2800" u="none">
                <a:solidFill>
                  <a:schemeClr val="lt1"/>
                </a:solidFill>
                <a:latin typeface="Times New Roman"/>
                <a:ea typeface="Times New Roman"/>
                <a:cs typeface="Times New Roman"/>
                <a:sym typeface="Times New Roman"/>
              </a:rPr>
              <a:t>(ii) Nitration.</a:t>
            </a:r>
            <a:endParaRPr/>
          </a:p>
          <a:p>
            <a:pPr indent="0" lvl="0" marL="0" rtl="0" algn="ctr">
              <a:lnSpc>
                <a:spcPct val="100000"/>
              </a:lnSpc>
              <a:spcBef>
                <a:spcPts val="480"/>
              </a:spcBef>
              <a:spcAft>
                <a:spcPts val="0"/>
              </a:spcAft>
              <a:buClr>
                <a:schemeClr val="lt1"/>
              </a:buClr>
              <a:buSzPts val="2400"/>
              <a:buNone/>
            </a:pPr>
            <a:r>
              <a:rPr b="0" i="0" lang="en-US" sz="2400" u="none">
                <a:solidFill>
                  <a:schemeClr val="lt1"/>
                </a:solidFill>
                <a:latin typeface="Times New Roman"/>
                <a:ea typeface="Times New Roman"/>
                <a:cs typeface="Times New Roman"/>
                <a:sym typeface="Times New Roman"/>
              </a:rPr>
              <a:t>C</a:t>
            </a:r>
            <a:r>
              <a:rPr b="0" baseline="-25000" i="0" lang="en-US" sz="2400" u="none">
                <a:solidFill>
                  <a:schemeClr val="lt1"/>
                </a:solidFill>
                <a:latin typeface="Times New Roman"/>
                <a:ea typeface="Times New Roman"/>
                <a:cs typeface="Times New Roman"/>
                <a:sym typeface="Times New Roman"/>
              </a:rPr>
              <a:t>6</a:t>
            </a:r>
            <a:r>
              <a:rPr b="0" i="0" lang="en-US" sz="2400" u="none">
                <a:solidFill>
                  <a:schemeClr val="lt1"/>
                </a:solidFill>
                <a:latin typeface="Times New Roman"/>
                <a:ea typeface="Times New Roman"/>
                <a:cs typeface="Times New Roman"/>
                <a:sym typeface="Times New Roman"/>
              </a:rPr>
              <a:t>H</a:t>
            </a:r>
            <a:r>
              <a:rPr b="0" baseline="-25000" i="0" lang="en-US" sz="2400" u="none">
                <a:solidFill>
                  <a:schemeClr val="lt1"/>
                </a:solidFill>
                <a:latin typeface="Times New Roman"/>
                <a:ea typeface="Times New Roman"/>
                <a:cs typeface="Times New Roman"/>
                <a:sym typeface="Times New Roman"/>
              </a:rPr>
              <a:t>6</a:t>
            </a:r>
            <a:r>
              <a:rPr b="0" i="0" lang="en-US" sz="2400" u="none">
                <a:solidFill>
                  <a:schemeClr val="lt1"/>
                </a:solidFill>
                <a:latin typeface="Times New Roman"/>
                <a:ea typeface="Times New Roman"/>
                <a:cs typeface="Times New Roman"/>
                <a:sym typeface="Times New Roman"/>
              </a:rPr>
              <a:t>                                     C</a:t>
            </a:r>
            <a:r>
              <a:rPr b="0" baseline="-25000" i="0" lang="en-US" sz="2400" u="none">
                <a:solidFill>
                  <a:schemeClr val="lt1"/>
                </a:solidFill>
                <a:latin typeface="Times New Roman"/>
                <a:ea typeface="Times New Roman"/>
                <a:cs typeface="Times New Roman"/>
                <a:sym typeface="Times New Roman"/>
              </a:rPr>
              <a:t>6</a:t>
            </a:r>
            <a:r>
              <a:rPr b="0" i="0" lang="en-US" sz="2400" u="none">
                <a:solidFill>
                  <a:schemeClr val="lt1"/>
                </a:solidFill>
                <a:latin typeface="Times New Roman"/>
                <a:ea typeface="Times New Roman"/>
                <a:cs typeface="Times New Roman"/>
                <a:sym typeface="Times New Roman"/>
              </a:rPr>
              <a:t>H</a:t>
            </a:r>
            <a:r>
              <a:rPr b="0" baseline="-25000" i="0" lang="en-US" sz="2400" u="none">
                <a:solidFill>
                  <a:schemeClr val="lt1"/>
                </a:solidFill>
                <a:latin typeface="Times New Roman"/>
                <a:ea typeface="Times New Roman"/>
                <a:cs typeface="Times New Roman"/>
                <a:sym typeface="Times New Roman"/>
              </a:rPr>
              <a:t>5</a:t>
            </a:r>
            <a:r>
              <a:rPr b="0" i="0" lang="en-US" sz="2400" u="none">
                <a:solidFill>
                  <a:schemeClr val="lt1"/>
                </a:solidFill>
                <a:latin typeface="Times New Roman"/>
                <a:ea typeface="Times New Roman"/>
                <a:cs typeface="Times New Roman"/>
                <a:sym typeface="Times New Roman"/>
              </a:rPr>
              <a:t>NO</a:t>
            </a:r>
            <a:r>
              <a:rPr b="0" baseline="-25000" i="0" lang="en-US" sz="2400" u="none">
                <a:solidFill>
                  <a:schemeClr val="lt1"/>
                </a:solidFill>
                <a:latin typeface="Times New Roman"/>
                <a:ea typeface="Times New Roman"/>
                <a:cs typeface="Times New Roman"/>
                <a:sym typeface="Times New Roman"/>
              </a:rPr>
              <a:t>2</a:t>
            </a:r>
            <a:r>
              <a:rPr b="0" i="0" lang="en-US" sz="2400" u="none">
                <a:solidFill>
                  <a:schemeClr val="lt1"/>
                </a:solidFill>
                <a:latin typeface="Times New Roman"/>
                <a:ea typeface="Times New Roman"/>
                <a:cs typeface="Times New Roman"/>
                <a:sym typeface="Times New Roman"/>
              </a:rPr>
              <a:t> </a:t>
            </a:r>
            <a:endParaRPr/>
          </a:p>
          <a:p>
            <a:pPr indent="0" lvl="0" marL="0" rtl="0" algn="l">
              <a:lnSpc>
                <a:spcPct val="100000"/>
              </a:lnSpc>
              <a:spcBef>
                <a:spcPts val="560"/>
              </a:spcBef>
              <a:spcAft>
                <a:spcPts val="0"/>
              </a:spcAft>
              <a:buClr>
                <a:schemeClr val="lt1"/>
              </a:buClr>
              <a:buSzPts val="2800"/>
              <a:buNone/>
            </a:pPr>
            <a:r>
              <a:rPr b="0" i="0" lang="en-US" sz="2800" u="none">
                <a:solidFill>
                  <a:schemeClr val="lt1"/>
                </a:solidFill>
                <a:latin typeface="Times New Roman"/>
                <a:ea typeface="Times New Roman"/>
                <a:cs typeface="Times New Roman"/>
                <a:sym typeface="Times New Roman"/>
              </a:rPr>
              <a:t>(iii) Sulfonation.</a:t>
            </a:r>
            <a:endParaRPr/>
          </a:p>
          <a:p>
            <a:pPr indent="0" lvl="0" marL="0" rtl="0" algn="ctr">
              <a:lnSpc>
                <a:spcPct val="100000"/>
              </a:lnSpc>
              <a:spcBef>
                <a:spcPts val="480"/>
              </a:spcBef>
              <a:spcAft>
                <a:spcPts val="0"/>
              </a:spcAft>
              <a:buClr>
                <a:schemeClr val="lt1"/>
              </a:buClr>
              <a:buSzPts val="2400"/>
              <a:buNone/>
            </a:pPr>
            <a:r>
              <a:rPr b="0" i="0" lang="en-US" sz="2400" u="none">
                <a:solidFill>
                  <a:schemeClr val="lt1"/>
                </a:solidFill>
                <a:latin typeface="Times New Roman"/>
                <a:ea typeface="Times New Roman"/>
                <a:cs typeface="Times New Roman"/>
                <a:sym typeface="Times New Roman"/>
              </a:rPr>
              <a:t>C</a:t>
            </a:r>
            <a:r>
              <a:rPr b="0" baseline="-25000" i="0" lang="en-US" sz="2400" u="none">
                <a:solidFill>
                  <a:schemeClr val="lt1"/>
                </a:solidFill>
                <a:latin typeface="Times New Roman"/>
                <a:ea typeface="Times New Roman"/>
                <a:cs typeface="Times New Roman"/>
                <a:sym typeface="Times New Roman"/>
              </a:rPr>
              <a:t>6</a:t>
            </a:r>
            <a:r>
              <a:rPr b="0" i="0" lang="en-US" sz="2400" u="none">
                <a:solidFill>
                  <a:schemeClr val="lt1"/>
                </a:solidFill>
                <a:latin typeface="Times New Roman"/>
                <a:ea typeface="Times New Roman"/>
                <a:cs typeface="Times New Roman"/>
                <a:sym typeface="Times New Roman"/>
              </a:rPr>
              <a:t>H</a:t>
            </a:r>
            <a:r>
              <a:rPr b="0" baseline="-25000" i="0" lang="en-US" sz="2400" u="none">
                <a:solidFill>
                  <a:schemeClr val="lt1"/>
                </a:solidFill>
                <a:latin typeface="Times New Roman"/>
                <a:ea typeface="Times New Roman"/>
                <a:cs typeface="Times New Roman"/>
                <a:sym typeface="Times New Roman"/>
              </a:rPr>
              <a:t>6</a:t>
            </a:r>
            <a:r>
              <a:rPr b="0" i="0" lang="en-US" sz="2400" u="none">
                <a:solidFill>
                  <a:schemeClr val="lt1"/>
                </a:solidFill>
                <a:latin typeface="Times New Roman"/>
                <a:ea typeface="Times New Roman"/>
                <a:cs typeface="Times New Roman"/>
                <a:sym typeface="Times New Roman"/>
              </a:rPr>
              <a:t>                     C</a:t>
            </a:r>
            <a:r>
              <a:rPr b="0" baseline="-25000" i="0" lang="en-US" sz="2400" u="none">
                <a:solidFill>
                  <a:schemeClr val="lt1"/>
                </a:solidFill>
                <a:latin typeface="Times New Roman"/>
                <a:ea typeface="Times New Roman"/>
                <a:cs typeface="Times New Roman"/>
                <a:sym typeface="Times New Roman"/>
              </a:rPr>
              <a:t>6</a:t>
            </a:r>
            <a:r>
              <a:rPr b="0" i="0" lang="en-US" sz="2400" u="none">
                <a:solidFill>
                  <a:schemeClr val="lt1"/>
                </a:solidFill>
                <a:latin typeface="Times New Roman"/>
                <a:ea typeface="Times New Roman"/>
                <a:cs typeface="Times New Roman"/>
                <a:sym typeface="Times New Roman"/>
              </a:rPr>
              <a:t>H</a:t>
            </a:r>
            <a:r>
              <a:rPr b="0" baseline="-25000" i="0" lang="en-US" sz="2400" u="none">
                <a:solidFill>
                  <a:schemeClr val="lt1"/>
                </a:solidFill>
                <a:latin typeface="Times New Roman"/>
                <a:ea typeface="Times New Roman"/>
                <a:cs typeface="Times New Roman"/>
                <a:sym typeface="Times New Roman"/>
              </a:rPr>
              <a:t>5</a:t>
            </a:r>
            <a:r>
              <a:rPr b="0" i="0" lang="en-US" sz="2400" u="none">
                <a:solidFill>
                  <a:schemeClr val="lt1"/>
                </a:solidFill>
                <a:latin typeface="Times New Roman"/>
                <a:ea typeface="Times New Roman"/>
                <a:cs typeface="Times New Roman"/>
                <a:sym typeface="Times New Roman"/>
              </a:rPr>
              <a:t>SO</a:t>
            </a:r>
            <a:r>
              <a:rPr b="0" baseline="-25000" i="0" lang="en-US" sz="2400" u="none">
                <a:solidFill>
                  <a:schemeClr val="lt1"/>
                </a:solidFill>
                <a:latin typeface="Times New Roman"/>
                <a:ea typeface="Times New Roman"/>
                <a:cs typeface="Times New Roman"/>
                <a:sym typeface="Times New Roman"/>
              </a:rPr>
              <a:t>3</a:t>
            </a:r>
            <a:r>
              <a:rPr b="0" i="0" lang="en-US" sz="2400" u="none">
                <a:solidFill>
                  <a:schemeClr val="lt1"/>
                </a:solidFill>
                <a:latin typeface="Times New Roman"/>
                <a:ea typeface="Times New Roman"/>
                <a:cs typeface="Times New Roman"/>
                <a:sym typeface="Times New Roman"/>
              </a:rPr>
              <a:t>H</a:t>
            </a:r>
            <a:endParaRPr/>
          </a:p>
          <a:p>
            <a:pPr indent="0" lvl="0" marL="0" rtl="0" algn="l">
              <a:lnSpc>
                <a:spcPct val="100000"/>
              </a:lnSpc>
              <a:spcBef>
                <a:spcPts val="560"/>
              </a:spcBef>
              <a:spcAft>
                <a:spcPts val="0"/>
              </a:spcAft>
              <a:buClr>
                <a:schemeClr val="lt1"/>
              </a:buClr>
              <a:buSzPts val="2800"/>
              <a:buNone/>
            </a:pPr>
            <a:r>
              <a:t/>
            </a:r>
            <a:endParaRPr b="0" i="0" sz="2800" u="none">
              <a:solidFill>
                <a:schemeClr val="lt1"/>
              </a:solidFill>
              <a:latin typeface="Times New Roman"/>
              <a:ea typeface="Times New Roman"/>
              <a:cs typeface="Times New Roman"/>
              <a:sym typeface="Times New Roman"/>
            </a:endParaRPr>
          </a:p>
          <a:p>
            <a:pPr indent="0" lvl="0" marL="0" rtl="0" algn="ctr">
              <a:lnSpc>
                <a:spcPct val="100000"/>
              </a:lnSpc>
              <a:spcBef>
                <a:spcPts val="480"/>
              </a:spcBef>
              <a:spcAft>
                <a:spcPts val="0"/>
              </a:spcAft>
              <a:buClr>
                <a:schemeClr val="lt1"/>
              </a:buClr>
              <a:buSzPts val="2400"/>
              <a:buNone/>
            </a:pPr>
            <a:r>
              <a:t/>
            </a:r>
            <a:endParaRPr b="0" i="0" sz="2400" u="none">
              <a:solidFill>
                <a:schemeClr val="lt1"/>
              </a:solidFill>
              <a:latin typeface="Times New Roman"/>
              <a:ea typeface="Times New Roman"/>
              <a:cs typeface="Times New Roman"/>
              <a:sym typeface="Times New Roman"/>
            </a:endParaRPr>
          </a:p>
          <a:p>
            <a:pPr indent="0" lvl="0" marL="0" rtl="0" algn="ctr">
              <a:spcBef>
                <a:spcPts val="480"/>
              </a:spcBef>
              <a:spcAft>
                <a:spcPts val="0"/>
              </a:spcAft>
              <a:buClr>
                <a:schemeClr val="lt1"/>
              </a:buClr>
              <a:buSzPts val="2400"/>
              <a:buNone/>
            </a:pPr>
            <a:r>
              <a:t/>
            </a:r>
            <a:endParaRPr b="0" i="0" sz="2400" u="none">
              <a:solidFill>
                <a:schemeClr val="lt1"/>
              </a:solidFill>
              <a:latin typeface="Times New Roman"/>
              <a:ea typeface="Times New Roman"/>
              <a:cs typeface="Times New Roman"/>
              <a:sym typeface="Times New Roman"/>
            </a:endParaRPr>
          </a:p>
        </p:txBody>
      </p:sp>
      <p:sp>
        <p:nvSpPr>
          <p:cNvPr id="1772" name="Google Shape;1772;p206"/>
          <p:cNvSpPr/>
          <p:nvPr/>
        </p:nvSpPr>
        <p:spPr>
          <a:xfrm>
            <a:off x="3733800" y="37338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773" name="Google Shape;1773;p206"/>
          <p:cNvSpPr txBox="1"/>
          <p:nvPr/>
        </p:nvSpPr>
        <p:spPr>
          <a:xfrm>
            <a:off x="2438400" y="3484562"/>
            <a:ext cx="38100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 anhy. AlCl</a:t>
            </a:r>
            <a:r>
              <a:rPr b="0" baseline="-25000" i="0" lang="en-US" sz="1800" u="none">
                <a:solidFill>
                  <a:srgbClr val="FFFFFF"/>
                </a:solidFill>
                <a:latin typeface="Times New Roman"/>
                <a:ea typeface="Times New Roman"/>
                <a:cs typeface="Times New Roman"/>
                <a:sym typeface="Times New Roman"/>
              </a:rPr>
              <a:t>3</a:t>
            </a:r>
            <a:endParaRPr/>
          </a:p>
          <a:p>
            <a:pPr indent="0" lvl="0" marL="0" marR="0" rtl="0" algn="l">
              <a:lnSpc>
                <a:spcPct val="100000"/>
              </a:lnSpc>
              <a:spcBef>
                <a:spcPts val="0"/>
              </a:spcBef>
              <a:spcAft>
                <a:spcPts val="0"/>
              </a:spcAft>
              <a:buNone/>
            </a:pPr>
            <a:r>
              <a:t/>
            </a:r>
            <a:endParaRPr b="0" baseline="-25000" i="0" sz="1800" u="none">
              <a:solidFill>
                <a:srgbClr val="FFFFFF"/>
              </a:solidFill>
              <a:latin typeface="Times New Roman"/>
              <a:ea typeface="Times New Roman"/>
              <a:cs typeface="Times New Roman"/>
              <a:sym typeface="Times New Roman"/>
            </a:endParaRPr>
          </a:p>
        </p:txBody>
      </p:sp>
      <p:sp>
        <p:nvSpPr>
          <p:cNvPr id="1774" name="Google Shape;1774;p206"/>
          <p:cNvSpPr txBox="1"/>
          <p:nvPr/>
        </p:nvSpPr>
        <p:spPr>
          <a:xfrm>
            <a:off x="2362200" y="4354512"/>
            <a:ext cx="38100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 Conc. HNO</a:t>
            </a:r>
            <a:r>
              <a:rPr b="0" baseline="-25000" i="0" lang="en-US" sz="1800" u="none">
                <a:solidFill>
                  <a:srgbClr val="FFFFFF"/>
                </a:solidFill>
                <a:latin typeface="Times New Roman"/>
                <a:ea typeface="Times New Roman"/>
                <a:cs typeface="Times New Roman"/>
                <a:sym typeface="Times New Roman"/>
              </a:rPr>
              <a:t>3</a:t>
            </a:r>
            <a:r>
              <a:rPr b="0" i="0" lang="en-US" sz="1800" u="none">
                <a:solidFill>
                  <a:srgbClr val="FFFFFF"/>
                </a:solidFill>
                <a:latin typeface="Times New Roman"/>
                <a:ea typeface="Times New Roman"/>
                <a:cs typeface="Times New Roman"/>
                <a:sym typeface="Times New Roman"/>
              </a:rPr>
              <a:t> / Conc. H</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SO</a:t>
            </a:r>
            <a:r>
              <a:rPr b="0" baseline="-25000" i="0" lang="en-US" sz="1800" u="none">
                <a:solidFill>
                  <a:srgbClr val="FFFFFF"/>
                </a:solidFill>
                <a:latin typeface="Times New Roman"/>
                <a:ea typeface="Times New Roman"/>
                <a:cs typeface="Times New Roman"/>
                <a:sym typeface="Times New Roman"/>
              </a:rPr>
              <a:t>4</a:t>
            </a:r>
            <a:endParaRPr/>
          </a:p>
          <a:p>
            <a:pPr indent="0" lvl="0" marL="0" marR="0" rtl="0" algn="l">
              <a:lnSpc>
                <a:spcPct val="100000"/>
              </a:lnSpc>
              <a:spcBef>
                <a:spcPts val="0"/>
              </a:spcBef>
              <a:spcAft>
                <a:spcPts val="0"/>
              </a:spcAft>
              <a:buNone/>
            </a:pPr>
            <a:r>
              <a:t/>
            </a:r>
            <a:endParaRPr b="0" baseline="-25000" i="0" sz="1800" u="none">
              <a:solidFill>
                <a:srgbClr val="FFFFFF"/>
              </a:solidFill>
              <a:latin typeface="Times New Roman"/>
              <a:ea typeface="Times New Roman"/>
              <a:cs typeface="Times New Roman"/>
              <a:sym typeface="Times New Roman"/>
            </a:endParaRPr>
          </a:p>
        </p:txBody>
      </p:sp>
      <p:sp>
        <p:nvSpPr>
          <p:cNvPr id="1775" name="Google Shape;1775;p206"/>
          <p:cNvSpPr/>
          <p:nvPr/>
        </p:nvSpPr>
        <p:spPr>
          <a:xfrm>
            <a:off x="3159125" y="4662487"/>
            <a:ext cx="2286000" cy="152400"/>
          </a:xfrm>
          <a:prstGeom prst="rightArrow">
            <a:avLst>
              <a:gd fmla="val 20880"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776" name="Google Shape;1776;p206"/>
          <p:cNvSpPr txBox="1"/>
          <p:nvPr/>
        </p:nvSpPr>
        <p:spPr>
          <a:xfrm>
            <a:off x="2286000" y="5346700"/>
            <a:ext cx="38100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 Conc. H</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SO</a:t>
            </a:r>
            <a:r>
              <a:rPr b="0" baseline="-25000" i="0" lang="en-US" sz="1800" u="none">
                <a:solidFill>
                  <a:srgbClr val="FFFFFF"/>
                </a:solidFill>
                <a:latin typeface="Times New Roman"/>
                <a:ea typeface="Times New Roman"/>
                <a:cs typeface="Times New Roman"/>
                <a:sym typeface="Times New Roman"/>
              </a:rPr>
              <a:t>4</a:t>
            </a:r>
            <a:endParaRPr/>
          </a:p>
          <a:p>
            <a:pPr indent="0" lvl="0" marL="0" marR="0" rtl="0" algn="l">
              <a:lnSpc>
                <a:spcPct val="100000"/>
              </a:lnSpc>
              <a:spcBef>
                <a:spcPts val="0"/>
              </a:spcBef>
              <a:spcAft>
                <a:spcPts val="0"/>
              </a:spcAft>
              <a:buNone/>
            </a:pPr>
            <a:r>
              <a:t/>
            </a:r>
            <a:endParaRPr b="0" baseline="-25000" i="0" sz="1800" u="none">
              <a:solidFill>
                <a:srgbClr val="FFFFFF"/>
              </a:solidFill>
              <a:latin typeface="Times New Roman"/>
              <a:ea typeface="Times New Roman"/>
              <a:cs typeface="Times New Roman"/>
              <a:sym typeface="Times New Roman"/>
            </a:endParaRPr>
          </a:p>
        </p:txBody>
      </p:sp>
      <p:sp>
        <p:nvSpPr>
          <p:cNvPr id="1777" name="Google Shape;1777;p206"/>
          <p:cNvSpPr/>
          <p:nvPr/>
        </p:nvSpPr>
        <p:spPr>
          <a:xfrm>
            <a:off x="3581400" y="56388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1" name="Shape 1781"/>
        <p:cNvGrpSpPr/>
        <p:nvPr/>
      </p:nvGrpSpPr>
      <p:grpSpPr>
        <a:xfrm>
          <a:off x="0" y="0"/>
          <a:ext cx="0" cy="0"/>
          <a:chOff x="0" y="0"/>
          <a:chExt cx="0" cy="0"/>
        </a:xfrm>
      </p:grpSpPr>
      <p:sp>
        <p:nvSpPr>
          <p:cNvPr id="1782" name="Google Shape;1782;p207"/>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None/>
            </a:pPr>
            <a:r>
              <a:t/>
            </a:r>
            <a:endParaRPr b="0" i="0" sz="3200" u="none">
              <a:solidFill>
                <a:srgbClr val="FFFFFF"/>
              </a:solidFill>
              <a:latin typeface="Calibri"/>
              <a:ea typeface="Calibri"/>
              <a:cs typeface="Calibri"/>
              <a:sym typeface="Calibri"/>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(iv) Friedel-Craft;s reaction.</a:t>
            </a:r>
            <a:endParaRPr/>
          </a:p>
          <a:p>
            <a:pPr indent="-177800" lvl="0" marL="0" rtl="0" algn="l">
              <a:lnSpc>
                <a:spcPct val="100000"/>
              </a:lnSpc>
              <a:spcBef>
                <a:spcPts val="560"/>
              </a:spcBef>
              <a:spcAft>
                <a:spcPts val="0"/>
              </a:spcAft>
              <a:buClr>
                <a:srgbClr val="FFFFFF"/>
              </a:buClr>
              <a:buSzPts val="2800"/>
              <a:buFont typeface="Arial"/>
              <a:buAutoNum type="alphaUcPeriod"/>
            </a:pPr>
            <a:r>
              <a:rPr b="0" i="0" lang="en-US" sz="2800" u="none">
                <a:solidFill>
                  <a:srgbClr val="FFFFFF"/>
                </a:solidFill>
                <a:latin typeface="Times New Roman"/>
                <a:ea typeface="Times New Roman"/>
                <a:cs typeface="Times New Roman"/>
                <a:sym typeface="Times New Roman"/>
              </a:rPr>
              <a:t>Alkylation.</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 + RX                     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5</a:t>
            </a:r>
            <a:r>
              <a:rPr b="0" i="0" lang="en-US" sz="2400" u="none">
                <a:solidFill>
                  <a:srgbClr val="FFFFFF"/>
                </a:solidFill>
                <a:latin typeface="Times New Roman"/>
                <a:ea typeface="Times New Roman"/>
                <a:cs typeface="Times New Roman"/>
                <a:sym typeface="Times New Roman"/>
              </a:rPr>
              <a:t>R + HX</a:t>
            </a:r>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B. Acylation.</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 + RCOX                          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5</a:t>
            </a:r>
            <a:r>
              <a:rPr b="0" i="0" lang="en-US" sz="2400" u="none">
                <a:solidFill>
                  <a:srgbClr val="FFFFFF"/>
                </a:solidFill>
                <a:latin typeface="Times New Roman"/>
                <a:ea typeface="Times New Roman"/>
                <a:cs typeface="Times New Roman"/>
                <a:sym typeface="Times New Roman"/>
              </a:rPr>
              <a:t>COR + HX</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 + (RCO)</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O                      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5</a:t>
            </a:r>
            <a:r>
              <a:rPr b="0" i="0" lang="en-US" sz="2400" u="none">
                <a:solidFill>
                  <a:srgbClr val="FFFFFF"/>
                </a:solidFill>
                <a:latin typeface="Times New Roman"/>
                <a:ea typeface="Times New Roman"/>
                <a:cs typeface="Times New Roman"/>
                <a:sym typeface="Times New Roman"/>
              </a:rPr>
              <a:t>COR + RCOOH</a:t>
            </a:r>
            <a:endParaRPr/>
          </a:p>
          <a:p>
            <a:pPr indent="0" lvl="0" marL="0" rtl="0" algn="ctr">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1" i="0" lang="en-US" sz="2800" u="none">
                <a:solidFill>
                  <a:srgbClr val="FFFFFF"/>
                </a:solidFill>
                <a:latin typeface="Times New Roman"/>
                <a:ea typeface="Times New Roman"/>
                <a:cs typeface="Times New Roman"/>
                <a:sym typeface="Times New Roman"/>
              </a:rPr>
              <a:t>2. Addition reactions.</a:t>
            </a:r>
            <a:endParaRPr/>
          </a:p>
          <a:p>
            <a:pPr indent="-177800" lvl="0" marL="0" rtl="0" algn="l">
              <a:lnSpc>
                <a:spcPct val="100000"/>
              </a:lnSpc>
              <a:spcBef>
                <a:spcPts val="560"/>
              </a:spcBef>
              <a:spcAft>
                <a:spcPts val="0"/>
              </a:spcAft>
              <a:buClr>
                <a:srgbClr val="FFFFFF"/>
              </a:buClr>
              <a:buSzPts val="2800"/>
              <a:buFont typeface="Arial"/>
              <a:buAutoNum type="romanLcParenBoth"/>
            </a:pPr>
            <a:r>
              <a:rPr b="0" i="0" lang="en-US" sz="2800" u="none">
                <a:solidFill>
                  <a:srgbClr val="FFFFFF"/>
                </a:solidFill>
                <a:latin typeface="Times New Roman"/>
                <a:ea typeface="Times New Roman"/>
                <a:cs typeface="Times New Roman"/>
                <a:sym typeface="Times New Roman"/>
              </a:rPr>
              <a:t>Reduction.</a:t>
            </a:r>
            <a:endParaRPr/>
          </a:p>
          <a:p>
            <a:pPr indent="0" lvl="0" marL="0" rtl="0" algn="l">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+ 3H</a:t>
            </a:r>
            <a:r>
              <a:rPr b="0" baseline="-25000" i="0" lang="en-US" sz="2400" u="none">
                <a:solidFill>
                  <a:srgbClr val="FFFFFF"/>
                </a:solidFill>
                <a:latin typeface="Times New Roman"/>
                <a:ea typeface="Times New Roman"/>
                <a:cs typeface="Times New Roman"/>
                <a:sym typeface="Times New Roman"/>
              </a:rPr>
              <a:t>2</a:t>
            </a:r>
            <a:endParaRPr/>
          </a:p>
          <a:p>
            <a:pPr indent="0" lvl="0" marL="0" rtl="0" algn="l">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a:t>
            </a:r>
            <a:endParaRPr/>
          </a:p>
          <a:p>
            <a:pPr indent="0" lvl="0" marL="0" rtl="0" algn="ctr">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p:txBody>
      </p:sp>
      <p:sp>
        <p:nvSpPr>
          <p:cNvPr id="1783" name="Google Shape;1783;p207"/>
          <p:cNvSpPr/>
          <p:nvPr/>
        </p:nvSpPr>
        <p:spPr>
          <a:xfrm>
            <a:off x="3810000" y="17526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784" name="Google Shape;1784;p207"/>
          <p:cNvSpPr txBox="1"/>
          <p:nvPr/>
        </p:nvSpPr>
        <p:spPr>
          <a:xfrm>
            <a:off x="2590800" y="1503362"/>
            <a:ext cx="38100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 anhy. AlCl</a:t>
            </a:r>
            <a:r>
              <a:rPr b="0" baseline="-25000" i="0" lang="en-US" sz="1800" u="none">
                <a:solidFill>
                  <a:srgbClr val="FFFFFF"/>
                </a:solidFill>
                <a:latin typeface="Times New Roman"/>
                <a:ea typeface="Times New Roman"/>
                <a:cs typeface="Times New Roman"/>
                <a:sym typeface="Times New Roman"/>
              </a:rPr>
              <a:t>3</a:t>
            </a:r>
            <a:endParaRPr/>
          </a:p>
          <a:p>
            <a:pPr indent="0" lvl="0" marL="0" marR="0" rtl="0" algn="l">
              <a:lnSpc>
                <a:spcPct val="100000"/>
              </a:lnSpc>
              <a:spcBef>
                <a:spcPts val="0"/>
              </a:spcBef>
              <a:spcAft>
                <a:spcPts val="0"/>
              </a:spcAft>
              <a:buNone/>
            </a:pPr>
            <a:r>
              <a:t/>
            </a:r>
            <a:endParaRPr b="0" baseline="-25000" i="0" sz="1800" u="none">
              <a:solidFill>
                <a:srgbClr val="FFFFFF"/>
              </a:solidFill>
              <a:latin typeface="Times New Roman"/>
              <a:ea typeface="Times New Roman"/>
              <a:cs typeface="Times New Roman"/>
              <a:sym typeface="Times New Roman"/>
            </a:endParaRPr>
          </a:p>
        </p:txBody>
      </p:sp>
      <p:sp>
        <p:nvSpPr>
          <p:cNvPr id="1785" name="Google Shape;1785;p207"/>
          <p:cNvSpPr txBox="1"/>
          <p:nvPr/>
        </p:nvSpPr>
        <p:spPr>
          <a:xfrm>
            <a:off x="2438400" y="2819400"/>
            <a:ext cx="38100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 anhy. AlCl</a:t>
            </a:r>
            <a:r>
              <a:rPr b="0" baseline="-25000" i="0" lang="en-US" sz="1800" u="none">
                <a:solidFill>
                  <a:srgbClr val="FFFFFF"/>
                </a:solidFill>
                <a:latin typeface="Times New Roman"/>
                <a:ea typeface="Times New Roman"/>
                <a:cs typeface="Times New Roman"/>
                <a:sym typeface="Times New Roman"/>
              </a:rPr>
              <a:t>3</a:t>
            </a:r>
            <a:endParaRPr/>
          </a:p>
          <a:p>
            <a:pPr indent="0" lvl="0" marL="0" marR="0" rtl="0" algn="l">
              <a:lnSpc>
                <a:spcPct val="100000"/>
              </a:lnSpc>
              <a:spcBef>
                <a:spcPts val="0"/>
              </a:spcBef>
              <a:spcAft>
                <a:spcPts val="0"/>
              </a:spcAft>
              <a:buNone/>
            </a:pPr>
            <a:r>
              <a:t/>
            </a:r>
            <a:endParaRPr b="0" baseline="-25000" i="0" sz="1800" u="none">
              <a:solidFill>
                <a:srgbClr val="FFFFFF"/>
              </a:solidFill>
              <a:latin typeface="Times New Roman"/>
              <a:ea typeface="Times New Roman"/>
              <a:cs typeface="Times New Roman"/>
              <a:sym typeface="Times New Roman"/>
            </a:endParaRPr>
          </a:p>
        </p:txBody>
      </p:sp>
      <p:sp>
        <p:nvSpPr>
          <p:cNvPr id="1786" name="Google Shape;1786;p207"/>
          <p:cNvSpPr txBox="1"/>
          <p:nvPr/>
        </p:nvSpPr>
        <p:spPr>
          <a:xfrm>
            <a:off x="2644775" y="2460625"/>
            <a:ext cx="38100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 anhy. AlCl</a:t>
            </a:r>
            <a:r>
              <a:rPr b="0" baseline="-25000" i="0" lang="en-US" sz="1800" u="none">
                <a:solidFill>
                  <a:srgbClr val="FFFFFF"/>
                </a:solidFill>
                <a:latin typeface="Times New Roman"/>
                <a:ea typeface="Times New Roman"/>
                <a:cs typeface="Times New Roman"/>
                <a:sym typeface="Times New Roman"/>
              </a:rPr>
              <a:t>3</a:t>
            </a:r>
            <a:endParaRPr/>
          </a:p>
          <a:p>
            <a:pPr indent="0" lvl="0" marL="0" marR="0" rtl="0" algn="l">
              <a:lnSpc>
                <a:spcPct val="100000"/>
              </a:lnSpc>
              <a:spcBef>
                <a:spcPts val="0"/>
              </a:spcBef>
              <a:spcAft>
                <a:spcPts val="0"/>
              </a:spcAft>
              <a:buNone/>
            </a:pPr>
            <a:r>
              <a:t/>
            </a:r>
            <a:endParaRPr b="0" baseline="-25000" i="0" sz="1800" u="none">
              <a:solidFill>
                <a:srgbClr val="FFFFFF"/>
              </a:solidFill>
              <a:latin typeface="Times New Roman"/>
              <a:ea typeface="Times New Roman"/>
              <a:cs typeface="Times New Roman"/>
              <a:sym typeface="Times New Roman"/>
            </a:endParaRPr>
          </a:p>
        </p:txBody>
      </p:sp>
      <p:sp>
        <p:nvSpPr>
          <p:cNvPr id="1787" name="Google Shape;1787;p207"/>
          <p:cNvSpPr/>
          <p:nvPr/>
        </p:nvSpPr>
        <p:spPr>
          <a:xfrm>
            <a:off x="3886200" y="2720975"/>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788" name="Google Shape;1788;p207"/>
          <p:cNvSpPr/>
          <p:nvPr/>
        </p:nvSpPr>
        <p:spPr>
          <a:xfrm>
            <a:off x="3657600" y="31242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pic>
        <p:nvPicPr>
          <p:cNvPr descr="http://tbn0.google.com/images?q=tbn:4MiuV03wPBo-dM:http://www.arb.ca.gov/db/solvents/solvent_pages/Hydrocarbon-HTML/cyclohexane.gif" id="1789" name="Google Shape;1789;p207"/>
          <p:cNvPicPr preferRelativeResize="0"/>
          <p:nvPr/>
        </p:nvPicPr>
        <p:blipFill rotWithShape="1">
          <a:blip r:embed="rId3">
            <a:alphaModFix/>
          </a:blip>
          <a:srcRect b="0" l="0" r="0" t="0"/>
          <a:stretch/>
        </p:blipFill>
        <p:spPr>
          <a:xfrm>
            <a:off x="6019800" y="4953000"/>
            <a:ext cx="762000" cy="863600"/>
          </a:xfrm>
          <a:prstGeom prst="rect">
            <a:avLst/>
          </a:prstGeom>
          <a:noFill/>
          <a:ln>
            <a:noFill/>
          </a:ln>
        </p:spPr>
      </p:pic>
      <p:pic>
        <p:nvPicPr>
          <p:cNvPr descr="http://tbn0.google.com/images?q=tbn:deRTzDejOM8oRM:http://blogs.chron.com/cityhall/archives/benzene.JPG" id="1790" name="Google Shape;1790;p207"/>
          <p:cNvPicPr preferRelativeResize="0"/>
          <p:nvPr/>
        </p:nvPicPr>
        <p:blipFill rotWithShape="1">
          <a:blip r:embed="rId4">
            <a:alphaModFix/>
          </a:blip>
          <a:srcRect b="0" l="0" r="0" t="0"/>
          <a:stretch/>
        </p:blipFill>
        <p:spPr>
          <a:xfrm>
            <a:off x="2438400" y="4953000"/>
            <a:ext cx="838200" cy="914400"/>
          </a:xfrm>
          <a:prstGeom prst="rect">
            <a:avLst/>
          </a:prstGeom>
          <a:noFill/>
          <a:ln>
            <a:noFill/>
          </a:ln>
        </p:spPr>
      </p:pic>
      <p:sp>
        <p:nvSpPr>
          <p:cNvPr id="1791" name="Google Shape;1791;p207"/>
          <p:cNvSpPr/>
          <p:nvPr/>
        </p:nvSpPr>
        <p:spPr>
          <a:xfrm>
            <a:off x="4419600" y="53340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792" name="Google Shape;1792;p207"/>
          <p:cNvSpPr txBox="1"/>
          <p:nvPr/>
        </p:nvSpPr>
        <p:spPr>
          <a:xfrm>
            <a:off x="3276600" y="5084762"/>
            <a:ext cx="38100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Ni , 180°, press.</a:t>
            </a:r>
            <a:endParaRPr b="0" baseline="-25000" i="0" sz="1800" u="non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baseline="-25000" i="0" sz="1800" u="none">
              <a:solidFill>
                <a:srgbClr val="FFFFFF"/>
              </a:solidFill>
              <a:latin typeface="Times New Roman"/>
              <a:ea typeface="Times New Roman"/>
              <a:cs typeface="Times New Roman"/>
              <a:sym typeface="Times New Roman"/>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6" name="Shape 1796"/>
        <p:cNvGrpSpPr/>
        <p:nvPr/>
      </p:nvGrpSpPr>
      <p:grpSpPr>
        <a:xfrm>
          <a:off x="0" y="0"/>
          <a:ext cx="0" cy="0"/>
          <a:chOff x="0" y="0"/>
          <a:chExt cx="0" cy="0"/>
        </a:xfrm>
      </p:grpSpPr>
      <p:sp>
        <p:nvSpPr>
          <p:cNvPr id="1797" name="Google Shape;1797;p208"/>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None/>
            </a:pPr>
            <a:r>
              <a:t/>
            </a:r>
            <a:endParaRPr b="0" i="0" sz="3200" u="none">
              <a:solidFill>
                <a:srgbClr val="FFFFFF"/>
              </a:solidFill>
              <a:latin typeface="Calibri"/>
              <a:ea typeface="Calibri"/>
              <a:cs typeface="Calibri"/>
              <a:sym typeface="Calibri"/>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(ii) Addition of halogens (Photoaddition).</a:t>
            </a:r>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                                 </a:t>
            </a:r>
            <a:r>
              <a:rPr b="0" i="0" lang="en-US" sz="2400" u="none">
                <a:solidFill>
                  <a:srgbClr val="FFFFFF"/>
                </a:solidFill>
                <a:latin typeface="Times New Roman"/>
                <a:ea typeface="Times New Roman"/>
                <a:cs typeface="Times New Roman"/>
                <a:sym typeface="Times New Roman"/>
              </a:rPr>
              <a:t>+ 3Cl</a:t>
            </a:r>
            <a:r>
              <a:rPr b="0" baseline="-25000" i="0" lang="en-US" sz="2400" u="none">
                <a:solidFill>
                  <a:srgbClr val="FFFFFF"/>
                </a:solidFill>
                <a:latin typeface="Times New Roman"/>
                <a:ea typeface="Times New Roman"/>
                <a:cs typeface="Times New Roman"/>
                <a:sym typeface="Times New Roman"/>
              </a:rPr>
              <a:t>2</a:t>
            </a:r>
            <a:endParaRPr/>
          </a:p>
          <a:p>
            <a:pPr indent="0" lvl="0" marL="0" rtl="0" algn="l">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1" i="0" lang="en-US" sz="2800" u="none">
                <a:solidFill>
                  <a:srgbClr val="FFFFFF"/>
                </a:solidFill>
                <a:latin typeface="Times New Roman"/>
                <a:ea typeface="Times New Roman"/>
                <a:cs typeface="Times New Roman"/>
                <a:sym typeface="Times New Roman"/>
              </a:rPr>
              <a:t>3. Oxidation.</a:t>
            </a:r>
            <a:endParaRPr/>
          </a:p>
          <a:p>
            <a:pPr indent="-177800" lvl="0" marL="0" rtl="0" algn="l">
              <a:lnSpc>
                <a:spcPct val="100000"/>
              </a:lnSpc>
              <a:spcBef>
                <a:spcPts val="560"/>
              </a:spcBef>
              <a:spcAft>
                <a:spcPts val="0"/>
              </a:spcAft>
              <a:buClr>
                <a:srgbClr val="FFFFFF"/>
              </a:buClr>
              <a:buSzPts val="2800"/>
              <a:buFont typeface="Arial"/>
              <a:buAutoNum type="romanLcParenBoth"/>
            </a:pPr>
            <a:r>
              <a:rPr b="0" i="0" lang="en-US" sz="2800" u="none">
                <a:solidFill>
                  <a:srgbClr val="FFFFFF"/>
                </a:solidFill>
                <a:latin typeface="Times New Roman"/>
                <a:ea typeface="Times New Roman"/>
                <a:cs typeface="Times New Roman"/>
                <a:sym typeface="Times New Roman"/>
              </a:rPr>
              <a:t>Ozonolysis.</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 + 3O</a:t>
            </a:r>
            <a:r>
              <a:rPr b="0" baseline="-25000" i="0" lang="en-US" sz="2400" u="none">
                <a:solidFill>
                  <a:srgbClr val="FFFFFF"/>
                </a:solidFill>
                <a:latin typeface="Times New Roman"/>
                <a:ea typeface="Times New Roman"/>
                <a:cs typeface="Times New Roman"/>
                <a:sym typeface="Times New Roman"/>
              </a:rPr>
              <a:t>3</a:t>
            </a:r>
            <a:r>
              <a:rPr b="0" i="0" lang="en-US" sz="2400" u="none">
                <a:solidFill>
                  <a:srgbClr val="FFFFFF"/>
                </a:solidFill>
                <a:latin typeface="Times New Roman"/>
                <a:ea typeface="Times New Roman"/>
                <a:cs typeface="Times New Roman"/>
                <a:sym typeface="Times New Roman"/>
              </a:rPr>
              <a:t> → Triozonide                         3CHO-CHO</a:t>
            </a:r>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(ii) Vapor phase oxidation.</a:t>
            </a:r>
            <a:endParaRPr/>
          </a:p>
          <a:p>
            <a:pPr indent="0" lvl="0" marL="0" rtl="0" algn="l">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                                     + 9O</a:t>
            </a:r>
            <a:r>
              <a:rPr b="0" baseline="-25000" i="0" lang="en-US" sz="2400" u="none">
                <a:solidFill>
                  <a:srgbClr val="FFFFFF"/>
                </a:solidFill>
                <a:latin typeface="Times New Roman"/>
                <a:ea typeface="Times New Roman"/>
                <a:cs typeface="Times New Roman"/>
                <a:sym typeface="Times New Roman"/>
              </a:rPr>
              <a:t>2                               </a:t>
            </a:r>
            <a:r>
              <a:rPr b="0" i="0" lang="en-US" sz="2400" u="none">
                <a:solidFill>
                  <a:srgbClr val="FFFFFF"/>
                </a:solidFill>
                <a:latin typeface="Times New Roman"/>
                <a:ea typeface="Times New Roman"/>
                <a:cs typeface="Times New Roman"/>
                <a:sym typeface="Times New Roman"/>
              </a:rPr>
              <a:t>              +  4H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O + 4CO</a:t>
            </a:r>
            <a:r>
              <a:rPr b="0" baseline="-25000" i="0" lang="en-US" sz="2400" u="none">
                <a:solidFill>
                  <a:srgbClr val="FFFFFF"/>
                </a:solidFill>
                <a:latin typeface="Times New Roman"/>
                <a:ea typeface="Times New Roman"/>
                <a:cs typeface="Times New Roman"/>
                <a:sym typeface="Times New Roman"/>
              </a:rPr>
              <a:t>2</a:t>
            </a:r>
            <a:endParaRPr/>
          </a:p>
          <a:p>
            <a:pPr indent="0" lvl="0" marL="0" rtl="0" algn="l">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(iii) With alkaline KMnO</a:t>
            </a:r>
            <a:r>
              <a:rPr b="0" baseline="-25000" i="0" lang="en-US" sz="2800" u="none">
                <a:solidFill>
                  <a:srgbClr val="FFFFFF"/>
                </a:solidFill>
                <a:latin typeface="Times New Roman"/>
                <a:ea typeface="Times New Roman"/>
                <a:cs typeface="Times New Roman"/>
                <a:sym typeface="Times New Roman"/>
              </a:rPr>
              <a:t>4</a:t>
            </a:r>
            <a:r>
              <a:rPr b="0" i="0" lang="en-US" sz="2800" u="none">
                <a:solidFill>
                  <a:srgbClr val="FFFFFF"/>
                </a:solidFill>
                <a:latin typeface="Times New Roman"/>
                <a:ea typeface="Times New Roman"/>
                <a:cs typeface="Times New Roman"/>
                <a:sym typeface="Times New Roman"/>
              </a:rPr>
              <a:t>.</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5</a:t>
            </a:r>
            <a:r>
              <a:rPr b="0" i="0" lang="en-US" sz="2400" u="none">
                <a:solidFill>
                  <a:srgbClr val="FFFFFF"/>
                </a:solidFill>
                <a:latin typeface="Times New Roman"/>
                <a:ea typeface="Times New Roman"/>
                <a:cs typeface="Times New Roman"/>
                <a:sym typeface="Times New Roman"/>
              </a:rPr>
              <a:t>CH</a:t>
            </a:r>
            <a:r>
              <a:rPr b="0" baseline="-25000" i="0" lang="en-US" sz="2400" u="none">
                <a:solidFill>
                  <a:srgbClr val="FFFFFF"/>
                </a:solidFill>
                <a:latin typeface="Times New Roman"/>
                <a:ea typeface="Times New Roman"/>
                <a:cs typeface="Times New Roman"/>
                <a:sym typeface="Times New Roman"/>
              </a:rPr>
              <a:t>3</a:t>
            </a:r>
            <a:r>
              <a:rPr b="0" i="0" lang="en-US" sz="2400" u="none">
                <a:solidFill>
                  <a:srgbClr val="FFFFFF"/>
                </a:solidFill>
                <a:latin typeface="Times New Roman"/>
                <a:ea typeface="Times New Roman"/>
                <a:cs typeface="Times New Roman"/>
                <a:sym typeface="Times New Roman"/>
              </a:rPr>
              <a:t>                              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5</a:t>
            </a:r>
            <a:r>
              <a:rPr b="0" i="0" lang="en-US" sz="2400" u="none">
                <a:solidFill>
                  <a:srgbClr val="FFFFFF"/>
                </a:solidFill>
                <a:latin typeface="Times New Roman"/>
                <a:ea typeface="Times New Roman"/>
                <a:cs typeface="Times New Roman"/>
                <a:sym typeface="Times New Roman"/>
              </a:rPr>
              <a:t>COOH</a:t>
            </a:r>
            <a:endParaRPr/>
          </a:p>
          <a:p>
            <a:pPr indent="0" lvl="0" marL="0" rtl="0" algn="l">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a:p>
            <a:pPr indent="0" lvl="0" marL="0" rtl="0" algn="ctr">
              <a:lnSpc>
                <a:spcPct val="100000"/>
              </a:lnSpc>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a:p>
            <a:pPr indent="0" lvl="0" marL="0" rtl="0" algn="ctr">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p:txBody>
      </p:sp>
      <p:pic>
        <p:nvPicPr>
          <p:cNvPr descr="http://tbn0.google.com/images?q=tbn:XBRgupuvQGzmbM:http://www.angelo.edu/faculty/kboudrea/molecule_gallery/01_alkanes/lindane_01.gif" id="1798" name="Google Shape;1798;p208"/>
          <p:cNvPicPr preferRelativeResize="0"/>
          <p:nvPr/>
        </p:nvPicPr>
        <p:blipFill rotWithShape="1">
          <a:blip r:embed="rId3">
            <a:alphaModFix/>
          </a:blip>
          <a:srcRect b="0" l="0" r="0" t="0"/>
          <a:stretch/>
        </p:blipFill>
        <p:spPr>
          <a:xfrm>
            <a:off x="5562600" y="1143000"/>
            <a:ext cx="904875" cy="962025"/>
          </a:xfrm>
          <a:prstGeom prst="rect">
            <a:avLst/>
          </a:prstGeom>
          <a:noFill/>
          <a:ln>
            <a:noFill/>
          </a:ln>
        </p:spPr>
      </p:pic>
      <p:pic>
        <p:nvPicPr>
          <p:cNvPr descr="http://tbn0.google.com/images?q=tbn:deRTzDejOM8oRM:http://blogs.chron.com/cityhall/archives/benzene.JPG" id="1799" name="Google Shape;1799;p208"/>
          <p:cNvPicPr preferRelativeResize="0"/>
          <p:nvPr/>
        </p:nvPicPr>
        <p:blipFill rotWithShape="1">
          <a:blip r:embed="rId4">
            <a:alphaModFix/>
          </a:blip>
          <a:srcRect b="0" l="0" r="0" t="0"/>
          <a:stretch/>
        </p:blipFill>
        <p:spPr>
          <a:xfrm>
            <a:off x="1981200" y="1143000"/>
            <a:ext cx="838200" cy="914400"/>
          </a:xfrm>
          <a:prstGeom prst="rect">
            <a:avLst/>
          </a:prstGeom>
          <a:noFill/>
          <a:ln>
            <a:noFill/>
          </a:ln>
        </p:spPr>
      </p:pic>
      <p:sp>
        <p:nvSpPr>
          <p:cNvPr id="1800" name="Google Shape;1800;p208"/>
          <p:cNvSpPr txBox="1"/>
          <p:nvPr/>
        </p:nvSpPr>
        <p:spPr>
          <a:xfrm>
            <a:off x="2743200" y="1350962"/>
            <a:ext cx="38100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UV light</a:t>
            </a:r>
            <a:endParaRPr b="0" baseline="-25000" i="0" sz="1800" u="non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baseline="-25000" i="0" sz="1800" u="none">
              <a:solidFill>
                <a:srgbClr val="FFFFFF"/>
              </a:solidFill>
              <a:latin typeface="Times New Roman"/>
              <a:ea typeface="Times New Roman"/>
              <a:cs typeface="Times New Roman"/>
              <a:sym typeface="Times New Roman"/>
            </a:endParaRPr>
          </a:p>
        </p:txBody>
      </p:sp>
      <p:sp>
        <p:nvSpPr>
          <p:cNvPr id="1801" name="Google Shape;1801;p208"/>
          <p:cNvSpPr/>
          <p:nvPr/>
        </p:nvSpPr>
        <p:spPr>
          <a:xfrm>
            <a:off x="4038600" y="16002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802" name="Google Shape;1802;p208"/>
          <p:cNvSpPr/>
          <p:nvPr/>
        </p:nvSpPr>
        <p:spPr>
          <a:xfrm>
            <a:off x="4800600" y="36576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803" name="Google Shape;1803;p208"/>
          <p:cNvSpPr txBox="1"/>
          <p:nvPr/>
        </p:nvSpPr>
        <p:spPr>
          <a:xfrm>
            <a:off x="3581400" y="3408362"/>
            <a:ext cx="38100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Zn / H</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O</a:t>
            </a:r>
            <a:endParaRPr b="0" baseline="-25000" i="0" sz="1800" u="non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baseline="-25000" i="0" sz="1800" u="none">
              <a:solidFill>
                <a:srgbClr val="FFFFFF"/>
              </a:solidFill>
              <a:latin typeface="Times New Roman"/>
              <a:ea typeface="Times New Roman"/>
              <a:cs typeface="Times New Roman"/>
              <a:sym typeface="Times New Roman"/>
            </a:endParaRPr>
          </a:p>
        </p:txBody>
      </p:sp>
      <p:pic>
        <p:nvPicPr>
          <p:cNvPr descr="http://tbn0.google.com/images?q=tbn:deRTzDejOM8oRM:http://blogs.chron.com/cityhall/archives/benzene.JPG" id="1804" name="Google Shape;1804;p208"/>
          <p:cNvPicPr preferRelativeResize="0"/>
          <p:nvPr/>
        </p:nvPicPr>
        <p:blipFill rotWithShape="1">
          <a:blip r:embed="rId4">
            <a:alphaModFix/>
          </a:blip>
          <a:srcRect b="0" l="0" r="0" t="0"/>
          <a:stretch/>
        </p:blipFill>
        <p:spPr>
          <a:xfrm>
            <a:off x="1905000" y="4419600"/>
            <a:ext cx="838200" cy="914400"/>
          </a:xfrm>
          <a:prstGeom prst="rect">
            <a:avLst/>
          </a:prstGeom>
          <a:noFill/>
          <a:ln>
            <a:noFill/>
          </a:ln>
        </p:spPr>
      </p:pic>
      <p:pic>
        <p:nvPicPr>
          <p:cNvPr descr="http://tbn0.google.com/images?q=tbn:eoBrCZfkwVtGNM:http://www.dsm.com/en_US/images/dfc/products_actis_formula_man.gif" id="1805" name="Google Shape;1805;p208"/>
          <p:cNvPicPr preferRelativeResize="0"/>
          <p:nvPr/>
        </p:nvPicPr>
        <p:blipFill rotWithShape="1">
          <a:blip r:embed="rId5">
            <a:alphaModFix/>
          </a:blip>
          <a:srcRect b="0" l="0" r="0" t="0"/>
          <a:stretch/>
        </p:blipFill>
        <p:spPr>
          <a:xfrm>
            <a:off x="5334000" y="4191000"/>
            <a:ext cx="685800" cy="1219200"/>
          </a:xfrm>
          <a:prstGeom prst="rect">
            <a:avLst/>
          </a:prstGeom>
          <a:noFill/>
          <a:ln>
            <a:noFill/>
          </a:ln>
        </p:spPr>
      </p:pic>
      <p:sp>
        <p:nvSpPr>
          <p:cNvPr id="1806" name="Google Shape;1806;p208"/>
          <p:cNvSpPr txBox="1"/>
          <p:nvPr/>
        </p:nvSpPr>
        <p:spPr>
          <a:xfrm>
            <a:off x="2438400" y="4356100"/>
            <a:ext cx="38100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V</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O</a:t>
            </a:r>
            <a:r>
              <a:rPr b="0" baseline="-25000" i="0" lang="en-US" sz="1800" u="none">
                <a:solidFill>
                  <a:srgbClr val="FFFFFF"/>
                </a:solidFill>
                <a:latin typeface="Times New Roman"/>
                <a:ea typeface="Times New Roman"/>
                <a:cs typeface="Times New Roman"/>
                <a:sym typeface="Times New Roman"/>
              </a:rPr>
              <a:t>5</a:t>
            </a:r>
            <a:r>
              <a:rPr b="0" i="0" lang="en-US" sz="1800" u="none">
                <a:solidFill>
                  <a:srgbClr val="FFFFFF"/>
                </a:solidFill>
                <a:latin typeface="Times New Roman"/>
                <a:ea typeface="Times New Roman"/>
                <a:cs typeface="Times New Roman"/>
                <a:sym typeface="Times New Roman"/>
              </a:rPr>
              <a:t> / 450°C</a:t>
            </a:r>
            <a:endParaRPr b="0" baseline="-25000" i="0" sz="1800" u="non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baseline="-25000" i="0" sz="1800" u="none">
              <a:solidFill>
                <a:srgbClr val="FFFFFF"/>
              </a:solidFill>
              <a:latin typeface="Times New Roman"/>
              <a:ea typeface="Times New Roman"/>
              <a:cs typeface="Times New Roman"/>
              <a:sym typeface="Times New Roman"/>
            </a:endParaRPr>
          </a:p>
        </p:txBody>
      </p:sp>
      <p:sp>
        <p:nvSpPr>
          <p:cNvPr id="1807" name="Google Shape;1807;p208"/>
          <p:cNvSpPr/>
          <p:nvPr/>
        </p:nvSpPr>
        <p:spPr>
          <a:xfrm>
            <a:off x="3733800" y="46482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808" name="Google Shape;1808;p208"/>
          <p:cNvSpPr txBox="1"/>
          <p:nvPr/>
        </p:nvSpPr>
        <p:spPr>
          <a:xfrm>
            <a:off x="2514600" y="5715000"/>
            <a:ext cx="38100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Alk. KMnO</a:t>
            </a:r>
            <a:r>
              <a:rPr b="0" baseline="-25000" i="0" lang="en-US" sz="1800" u="none">
                <a:solidFill>
                  <a:srgbClr val="FFFFFF"/>
                </a:solidFill>
                <a:latin typeface="Times New Roman"/>
                <a:ea typeface="Times New Roman"/>
                <a:cs typeface="Times New Roman"/>
                <a:sym typeface="Times New Roman"/>
              </a:rPr>
              <a:t>4</a:t>
            </a:r>
            <a:r>
              <a:rPr b="0" i="0" lang="en-US" sz="1800" u="none">
                <a:solidFill>
                  <a:srgbClr val="FFFFFF"/>
                </a:solidFill>
                <a:latin typeface="Times New Roman"/>
                <a:ea typeface="Times New Roman"/>
                <a:cs typeface="Times New Roman"/>
                <a:sym typeface="Times New Roman"/>
              </a:rPr>
              <a:t>, H</a:t>
            </a:r>
            <a:r>
              <a:rPr b="0" baseline="-25000" i="0" lang="en-US" sz="1800" u="none">
                <a:solidFill>
                  <a:srgbClr val="FFFFFF"/>
                </a:solidFill>
                <a:latin typeface="Times New Roman"/>
                <a:ea typeface="Times New Roman"/>
                <a:cs typeface="Times New Roman"/>
                <a:sym typeface="Times New Roman"/>
              </a:rPr>
              <a:t>2</a:t>
            </a:r>
            <a:r>
              <a:rPr b="0" i="0" lang="en-US" sz="1800" u="none">
                <a:solidFill>
                  <a:srgbClr val="FFFFFF"/>
                </a:solidFill>
                <a:latin typeface="Times New Roman"/>
                <a:ea typeface="Times New Roman"/>
                <a:cs typeface="Times New Roman"/>
                <a:sym typeface="Times New Roman"/>
              </a:rPr>
              <a:t>O / ∆</a:t>
            </a:r>
            <a:endParaRPr b="0" baseline="-25000" i="0" sz="1800" u="non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baseline="-25000" i="0" sz="1800" u="none">
              <a:solidFill>
                <a:srgbClr val="FFFFFF"/>
              </a:solidFill>
              <a:latin typeface="Times New Roman"/>
              <a:ea typeface="Times New Roman"/>
              <a:cs typeface="Times New Roman"/>
              <a:sym typeface="Times New Roman"/>
            </a:endParaRPr>
          </a:p>
        </p:txBody>
      </p:sp>
      <p:sp>
        <p:nvSpPr>
          <p:cNvPr id="1809" name="Google Shape;1809;p208"/>
          <p:cNvSpPr/>
          <p:nvPr/>
        </p:nvSpPr>
        <p:spPr>
          <a:xfrm>
            <a:off x="3886200" y="60198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3" name="Shape 1813"/>
        <p:cNvGrpSpPr/>
        <p:nvPr/>
      </p:nvGrpSpPr>
      <p:grpSpPr>
        <a:xfrm>
          <a:off x="0" y="0"/>
          <a:ext cx="0" cy="0"/>
          <a:chOff x="0" y="0"/>
          <a:chExt cx="0" cy="0"/>
        </a:xfrm>
      </p:grpSpPr>
      <p:sp>
        <p:nvSpPr>
          <p:cNvPr id="1814" name="Google Shape;1814;p209"/>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None/>
            </a:pPr>
            <a:r>
              <a:t/>
            </a:r>
            <a:endParaRPr b="0" i="0" sz="3200" u="none">
              <a:solidFill>
                <a:srgbClr val="FFFFFF"/>
              </a:solidFill>
              <a:latin typeface="Calibri"/>
              <a:ea typeface="Calibri"/>
              <a:cs typeface="Calibri"/>
              <a:sym typeface="Calibri"/>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4. Chloromethylation.</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                              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5</a:t>
            </a:r>
            <a:r>
              <a:rPr b="0" i="0" lang="en-US" sz="2400" u="none">
                <a:solidFill>
                  <a:srgbClr val="FFFFFF"/>
                </a:solidFill>
                <a:latin typeface="Times New Roman"/>
                <a:ea typeface="Times New Roman"/>
                <a:cs typeface="Times New Roman"/>
                <a:sym typeface="Times New Roman"/>
              </a:rPr>
              <a:t>CH</a:t>
            </a:r>
            <a:r>
              <a:rPr b="0" baseline="-25000" i="0" lang="en-US" sz="2400" u="none">
                <a:solidFill>
                  <a:srgbClr val="FFFFFF"/>
                </a:solidFill>
                <a:latin typeface="Times New Roman"/>
                <a:ea typeface="Times New Roman"/>
                <a:cs typeface="Times New Roman"/>
                <a:sym typeface="Times New Roman"/>
              </a:rPr>
              <a:t>2</a:t>
            </a:r>
            <a:r>
              <a:rPr b="0" i="0" lang="en-US" sz="2400" u="none">
                <a:solidFill>
                  <a:srgbClr val="FFFFFF"/>
                </a:solidFill>
                <a:latin typeface="Times New Roman"/>
                <a:ea typeface="Times New Roman"/>
                <a:cs typeface="Times New Roman"/>
                <a:sym typeface="Times New Roman"/>
              </a:rPr>
              <a:t>Cl</a:t>
            </a:r>
            <a:endParaRPr/>
          </a:p>
          <a:p>
            <a:pPr indent="0" lvl="0" marL="0" rtl="0" algn="ctr">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5. Gattermann-Koch reaction.</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 + CO + HCl                   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5</a:t>
            </a:r>
            <a:r>
              <a:rPr b="0" i="0" lang="en-US" sz="2400" u="none">
                <a:solidFill>
                  <a:srgbClr val="FFFFFF"/>
                </a:solidFill>
                <a:latin typeface="Times New Roman"/>
                <a:ea typeface="Times New Roman"/>
                <a:cs typeface="Times New Roman"/>
                <a:sym typeface="Times New Roman"/>
              </a:rPr>
              <a:t>CHO</a:t>
            </a:r>
            <a:endParaRPr/>
          </a:p>
          <a:p>
            <a:pPr indent="0" lvl="0" marL="0" rtl="0" algn="ctr">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6. Gattermann aldehyde synthesis.</a:t>
            </a:r>
            <a:endParaRPr/>
          </a:p>
          <a:p>
            <a:pPr indent="0" lvl="0" marL="0" rtl="0" algn="ctr">
              <a:lnSpc>
                <a:spcPct val="100000"/>
              </a:lnSpc>
              <a:spcBef>
                <a:spcPts val="480"/>
              </a:spcBef>
              <a:spcAft>
                <a:spcPts val="0"/>
              </a:spcAft>
              <a:buClr>
                <a:srgbClr val="FFFFFF"/>
              </a:buClr>
              <a:buSzPts val="2400"/>
              <a:buNone/>
            </a:pPr>
            <a:r>
              <a:rPr b="0" i="0" lang="en-US" sz="2400" u="none">
                <a:solidFill>
                  <a:srgbClr val="FFFFFF"/>
                </a:solidFill>
                <a:latin typeface="Times New Roman"/>
                <a:ea typeface="Times New Roman"/>
                <a:cs typeface="Times New Roman"/>
                <a:sym typeface="Times New Roman"/>
              </a:rPr>
              <a:t>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 + HCN + HCl                     C</a:t>
            </a:r>
            <a:r>
              <a:rPr b="0" baseline="-25000" i="0" lang="en-US" sz="2400" u="none">
                <a:solidFill>
                  <a:srgbClr val="FFFFFF"/>
                </a:solidFill>
                <a:latin typeface="Times New Roman"/>
                <a:ea typeface="Times New Roman"/>
                <a:cs typeface="Times New Roman"/>
                <a:sym typeface="Times New Roman"/>
              </a:rPr>
              <a:t>6</a:t>
            </a:r>
            <a:r>
              <a:rPr b="0" i="0" lang="en-US" sz="2400" u="none">
                <a:solidFill>
                  <a:srgbClr val="FFFFFF"/>
                </a:solidFill>
                <a:latin typeface="Times New Roman"/>
                <a:ea typeface="Times New Roman"/>
                <a:cs typeface="Times New Roman"/>
                <a:sym typeface="Times New Roman"/>
              </a:rPr>
              <a:t>H</a:t>
            </a:r>
            <a:r>
              <a:rPr b="0" baseline="-25000" i="0" lang="en-US" sz="2400" u="none">
                <a:solidFill>
                  <a:srgbClr val="FFFFFF"/>
                </a:solidFill>
                <a:latin typeface="Times New Roman"/>
                <a:ea typeface="Times New Roman"/>
                <a:cs typeface="Times New Roman"/>
                <a:sym typeface="Times New Roman"/>
              </a:rPr>
              <a:t>5</a:t>
            </a:r>
            <a:r>
              <a:rPr b="0" i="0" lang="en-US" sz="2400" u="none">
                <a:solidFill>
                  <a:srgbClr val="FFFFFF"/>
                </a:solidFill>
                <a:latin typeface="Times New Roman"/>
                <a:ea typeface="Times New Roman"/>
                <a:cs typeface="Times New Roman"/>
                <a:sym typeface="Times New Roman"/>
              </a:rPr>
              <a:t>CHO</a:t>
            </a:r>
            <a:endParaRPr/>
          </a:p>
          <a:p>
            <a:pPr indent="0" lvl="0" marL="0" rtl="0" algn="ctr">
              <a:lnSpc>
                <a:spcPct val="100000"/>
              </a:lnSpc>
              <a:spcBef>
                <a:spcPts val="480"/>
              </a:spcBef>
              <a:spcAft>
                <a:spcPts val="0"/>
              </a:spcAft>
              <a:buClr>
                <a:schemeClr val="lt1"/>
              </a:buClr>
              <a:buSzPts val="2400"/>
              <a:buNone/>
            </a:pPr>
            <a:r>
              <a:t/>
            </a:r>
            <a:endParaRPr b="0" i="0" sz="24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7. Complexation.</a:t>
            </a:r>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                              </a:t>
            </a:r>
            <a:r>
              <a:rPr b="0" i="0" lang="en-US" sz="2400" u="none">
                <a:solidFill>
                  <a:srgbClr val="FFFFFF"/>
                </a:solidFill>
                <a:latin typeface="Times New Roman"/>
                <a:ea typeface="Times New Roman"/>
                <a:cs typeface="Times New Roman"/>
                <a:sym typeface="Times New Roman"/>
              </a:rPr>
              <a:t> +                 </a:t>
            </a:r>
            <a:r>
              <a:rPr b="0" i="0" lang="en-US" sz="2400" u="none">
                <a:solidFill>
                  <a:srgbClr val="FFFFFF"/>
                </a:solidFill>
                <a:latin typeface="Arimo"/>
                <a:ea typeface="Arimo"/>
                <a:cs typeface="Arimo"/>
                <a:sym typeface="Arimo"/>
              </a:rPr>
              <a:t>⇋</a:t>
            </a:r>
            <a:endParaRPr/>
          </a:p>
        </p:txBody>
      </p:sp>
      <p:sp>
        <p:nvSpPr>
          <p:cNvPr id="1815" name="Google Shape;1815;p209"/>
          <p:cNvSpPr/>
          <p:nvPr/>
        </p:nvSpPr>
        <p:spPr>
          <a:xfrm>
            <a:off x="3505200" y="12192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816" name="Google Shape;1816;p209"/>
          <p:cNvSpPr txBox="1"/>
          <p:nvPr/>
        </p:nvSpPr>
        <p:spPr>
          <a:xfrm>
            <a:off x="2362200" y="1274762"/>
            <a:ext cx="38100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ZnCl</a:t>
            </a:r>
            <a:r>
              <a:rPr b="0" baseline="-25000" i="0" lang="en-US" sz="1800" u="none">
                <a:solidFill>
                  <a:srgbClr val="FFFFFF"/>
                </a:solidFill>
                <a:latin typeface="Times New Roman"/>
                <a:ea typeface="Times New Roman"/>
                <a:cs typeface="Times New Roman"/>
                <a:sym typeface="Times New Roman"/>
              </a:rPr>
              <a:t>2</a:t>
            </a:r>
            <a:endParaRPr/>
          </a:p>
          <a:p>
            <a:pPr indent="0" lvl="0" marL="0" marR="0" rtl="0" algn="l">
              <a:lnSpc>
                <a:spcPct val="100000"/>
              </a:lnSpc>
              <a:spcBef>
                <a:spcPts val="0"/>
              </a:spcBef>
              <a:spcAft>
                <a:spcPts val="0"/>
              </a:spcAft>
              <a:buNone/>
            </a:pPr>
            <a:r>
              <a:t/>
            </a:r>
            <a:endParaRPr b="0" baseline="-25000" i="0" sz="1800" u="none">
              <a:solidFill>
                <a:srgbClr val="FFFFFF"/>
              </a:solidFill>
              <a:latin typeface="Times New Roman"/>
              <a:ea typeface="Times New Roman"/>
              <a:cs typeface="Times New Roman"/>
              <a:sym typeface="Times New Roman"/>
            </a:endParaRPr>
          </a:p>
        </p:txBody>
      </p:sp>
      <p:sp>
        <p:nvSpPr>
          <p:cNvPr id="1817" name="Google Shape;1817;p209"/>
          <p:cNvSpPr txBox="1"/>
          <p:nvPr/>
        </p:nvSpPr>
        <p:spPr>
          <a:xfrm>
            <a:off x="2286000" y="969962"/>
            <a:ext cx="38100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HCHO, HCl</a:t>
            </a:r>
            <a:endParaRPr b="0" baseline="-25000" i="0" sz="1800" u="non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baseline="-25000" i="0" sz="1800" u="none">
              <a:solidFill>
                <a:srgbClr val="FFFFFF"/>
              </a:solidFill>
              <a:latin typeface="Times New Roman"/>
              <a:ea typeface="Times New Roman"/>
              <a:cs typeface="Times New Roman"/>
              <a:sym typeface="Times New Roman"/>
            </a:endParaRPr>
          </a:p>
        </p:txBody>
      </p:sp>
      <p:sp>
        <p:nvSpPr>
          <p:cNvPr id="1818" name="Google Shape;1818;p209"/>
          <p:cNvSpPr txBox="1"/>
          <p:nvPr/>
        </p:nvSpPr>
        <p:spPr>
          <a:xfrm>
            <a:off x="3048000" y="2362200"/>
            <a:ext cx="38100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AlCl</a:t>
            </a:r>
            <a:r>
              <a:rPr b="0" baseline="-25000" i="0" lang="en-US" sz="1800" u="none">
                <a:solidFill>
                  <a:srgbClr val="FFFFFF"/>
                </a:solidFill>
                <a:latin typeface="Times New Roman"/>
                <a:ea typeface="Times New Roman"/>
                <a:cs typeface="Times New Roman"/>
                <a:sym typeface="Times New Roman"/>
              </a:rPr>
              <a:t>3</a:t>
            </a:r>
            <a:endParaRPr/>
          </a:p>
          <a:p>
            <a:pPr indent="0" lvl="0" marL="0" marR="0" rtl="0" algn="l">
              <a:lnSpc>
                <a:spcPct val="100000"/>
              </a:lnSpc>
              <a:spcBef>
                <a:spcPts val="0"/>
              </a:spcBef>
              <a:spcAft>
                <a:spcPts val="0"/>
              </a:spcAft>
              <a:buNone/>
            </a:pPr>
            <a:r>
              <a:t/>
            </a:r>
            <a:endParaRPr b="0" baseline="-25000" i="0" sz="1800" u="none">
              <a:solidFill>
                <a:srgbClr val="FFFFFF"/>
              </a:solidFill>
              <a:latin typeface="Times New Roman"/>
              <a:ea typeface="Times New Roman"/>
              <a:cs typeface="Times New Roman"/>
              <a:sym typeface="Times New Roman"/>
            </a:endParaRPr>
          </a:p>
        </p:txBody>
      </p:sp>
      <p:sp>
        <p:nvSpPr>
          <p:cNvPr id="1819" name="Google Shape;1819;p209"/>
          <p:cNvSpPr/>
          <p:nvPr/>
        </p:nvSpPr>
        <p:spPr>
          <a:xfrm>
            <a:off x="4343400" y="26670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820" name="Google Shape;1820;p209"/>
          <p:cNvSpPr/>
          <p:nvPr/>
        </p:nvSpPr>
        <p:spPr>
          <a:xfrm>
            <a:off x="4419600" y="3962400"/>
            <a:ext cx="1295400" cy="152400"/>
          </a:xfrm>
          <a:prstGeom prst="rightArrow">
            <a:avLst>
              <a:gd fmla="val 20329"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821" name="Google Shape;1821;p209"/>
          <p:cNvSpPr txBox="1"/>
          <p:nvPr/>
        </p:nvSpPr>
        <p:spPr>
          <a:xfrm>
            <a:off x="3200400" y="3713162"/>
            <a:ext cx="38100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imes New Roman"/>
              <a:buNone/>
            </a:pPr>
            <a:r>
              <a:rPr b="0" i="0" lang="en-US" sz="1800" u="none">
                <a:solidFill>
                  <a:srgbClr val="FFFFFF"/>
                </a:solidFill>
                <a:latin typeface="Times New Roman"/>
                <a:ea typeface="Times New Roman"/>
                <a:cs typeface="Times New Roman"/>
                <a:sym typeface="Times New Roman"/>
              </a:rPr>
              <a:t>AlCl</a:t>
            </a:r>
            <a:r>
              <a:rPr b="0" baseline="-25000" i="0" lang="en-US" sz="1800" u="none">
                <a:solidFill>
                  <a:srgbClr val="FFFFFF"/>
                </a:solidFill>
                <a:latin typeface="Times New Roman"/>
                <a:ea typeface="Times New Roman"/>
                <a:cs typeface="Times New Roman"/>
                <a:sym typeface="Times New Roman"/>
              </a:rPr>
              <a:t>3</a:t>
            </a:r>
            <a:endParaRPr/>
          </a:p>
          <a:p>
            <a:pPr indent="0" lvl="0" marL="0" marR="0" rtl="0" algn="l">
              <a:lnSpc>
                <a:spcPct val="100000"/>
              </a:lnSpc>
              <a:spcBef>
                <a:spcPts val="0"/>
              </a:spcBef>
              <a:spcAft>
                <a:spcPts val="0"/>
              </a:spcAft>
              <a:buNone/>
            </a:pPr>
            <a:r>
              <a:t/>
            </a:r>
            <a:endParaRPr b="0" baseline="-25000" i="0" sz="1800" u="none">
              <a:solidFill>
                <a:srgbClr val="FFFFFF"/>
              </a:solidFill>
              <a:latin typeface="Times New Roman"/>
              <a:ea typeface="Times New Roman"/>
              <a:cs typeface="Times New Roman"/>
              <a:sym typeface="Times New Roman"/>
            </a:endParaRPr>
          </a:p>
        </p:txBody>
      </p:sp>
      <p:pic>
        <p:nvPicPr>
          <p:cNvPr descr="http://tbn0.google.com/images?q=tbn:deRTzDejOM8oRM:http://blogs.chron.com/cityhall/archives/benzene.JPG" id="1822" name="Google Shape;1822;p209"/>
          <p:cNvPicPr preferRelativeResize="0"/>
          <p:nvPr/>
        </p:nvPicPr>
        <p:blipFill rotWithShape="1">
          <a:blip r:embed="rId3">
            <a:alphaModFix/>
          </a:blip>
          <a:srcRect b="0" l="0" r="0" t="0"/>
          <a:stretch/>
        </p:blipFill>
        <p:spPr>
          <a:xfrm>
            <a:off x="1828800" y="5257800"/>
            <a:ext cx="838200" cy="914400"/>
          </a:xfrm>
          <a:prstGeom prst="rect">
            <a:avLst/>
          </a:prstGeom>
          <a:noFill/>
          <a:ln>
            <a:noFill/>
          </a:ln>
        </p:spPr>
      </p:pic>
      <p:pic>
        <p:nvPicPr>
          <p:cNvPr descr="http://tbn0.google.com/images?q=tbn:Dl68sbs94g7q3M:http://www.powerlabs.org/images/picric_acid.gif" id="1823" name="Google Shape;1823;p209"/>
          <p:cNvPicPr preferRelativeResize="0"/>
          <p:nvPr/>
        </p:nvPicPr>
        <p:blipFill rotWithShape="1">
          <a:blip r:embed="rId4">
            <a:alphaModFix/>
          </a:blip>
          <a:srcRect b="0" l="0" r="0" t="0"/>
          <a:stretch/>
        </p:blipFill>
        <p:spPr>
          <a:xfrm>
            <a:off x="3124200" y="5257800"/>
            <a:ext cx="996950" cy="914400"/>
          </a:xfrm>
          <a:prstGeom prst="rect">
            <a:avLst/>
          </a:prstGeom>
          <a:noFill/>
          <a:ln>
            <a:noFill/>
          </a:ln>
        </p:spPr>
      </p:pic>
      <p:pic>
        <p:nvPicPr>
          <p:cNvPr descr="http://tbn0.google.com/images?q=tbn:deRTzDejOM8oRM:http://blogs.chron.com/cityhall/archives/benzene.JPG" id="1824" name="Google Shape;1824;p209"/>
          <p:cNvPicPr preferRelativeResize="0"/>
          <p:nvPr/>
        </p:nvPicPr>
        <p:blipFill rotWithShape="1">
          <a:blip r:embed="rId3">
            <a:alphaModFix/>
          </a:blip>
          <a:srcRect b="0" l="0" r="0" t="0"/>
          <a:stretch/>
        </p:blipFill>
        <p:spPr>
          <a:xfrm>
            <a:off x="4822825" y="5257800"/>
            <a:ext cx="838200" cy="914400"/>
          </a:xfrm>
          <a:prstGeom prst="rect">
            <a:avLst/>
          </a:prstGeom>
          <a:noFill/>
          <a:ln>
            <a:noFill/>
          </a:ln>
        </p:spPr>
      </p:pic>
      <p:pic>
        <p:nvPicPr>
          <p:cNvPr descr="http://tbn0.google.com/images?q=tbn:Dl68sbs94g7q3M:http://www.powerlabs.org/images/picric_acid.gif" id="1825" name="Google Shape;1825;p209"/>
          <p:cNvPicPr preferRelativeResize="0"/>
          <p:nvPr/>
        </p:nvPicPr>
        <p:blipFill rotWithShape="1">
          <a:blip r:embed="rId4">
            <a:alphaModFix/>
          </a:blip>
          <a:srcRect b="0" l="0" r="0" t="0"/>
          <a:stretch/>
        </p:blipFill>
        <p:spPr>
          <a:xfrm>
            <a:off x="7191375" y="5259387"/>
            <a:ext cx="996950" cy="914400"/>
          </a:xfrm>
          <a:prstGeom prst="rect">
            <a:avLst/>
          </a:prstGeom>
          <a:noFill/>
          <a:ln>
            <a:noFill/>
          </a:ln>
        </p:spPr>
      </p:pic>
      <p:cxnSp>
        <p:nvCxnSpPr>
          <p:cNvPr id="1826" name="Google Shape;1826;p209"/>
          <p:cNvCxnSpPr/>
          <p:nvPr/>
        </p:nvCxnSpPr>
        <p:spPr>
          <a:xfrm>
            <a:off x="5900737" y="5715000"/>
            <a:ext cx="990600" cy="1500"/>
          </a:xfrm>
          <a:prstGeom prst="straightConnector1">
            <a:avLst/>
          </a:prstGeom>
          <a:noFill/>
          <a:ln cap="flat" cmpd="sng" w="9525">
            <a:solidFill>
              <a:schemeClr val="lt1"/>
            </a:solidFill>
            <a:prstDash val="solid"/>
            <a:miter lim="800000"/>
            <a:headEnd len="med" w="med" type="none"/>
            <a:tailEnd len="med" w="med" type="stealth"/>
          </a:ln>
        </p:spPr>
      </p:cxn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0" name="Shape 1830"/>
        <p:cNvGrpSpPr/>
        <p:nvPr/>
      </p:nvGrpSpPr>
      <p:grpSpPr>
        <a:xfrm>
          <a:off x="0" y="0"/>
          <a:ext cx="0" cy="0"/>
          <a:chOff x="0" y="0"/>
          <a:chExt cx="0" cy="0"/>
        </a:xfrm>
      </p:grpSpPr>
      <p:sp>
        <p:nvSpPr>
          <p:cNvPr id="1831" name="Google Shape;1831;p210"/>
          <p:cNvSpPr txBox="1"/>
          <p:nvPr>
            <p:ph idx="1" type="body"/>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lt1"/>
              </a:buClr>
              <a:buSzPts val="800"/>
              <a:buNone/>
            </a:pPr>
            <a:r>
              <a:rPr b="0" i="0" lang="en-US" sz="800" u="none">
                <a:solidFill>
                  <a:schemeClr val="lt1"/>
                </a:solidFill>
                <a:latin typeface="Calibri"/>
                <a:ea typeface="Calibri"/>
                <a:cs typeface="Calibri"/>
                <a:sym typeface="Calibri"/>
              </a:rPr>
              <a:t>                       </a:t>
            </a:r>
            <a:endParaRPr/>
          </a:p>
          <a:p>
            <a:pPr indent="-342900" lvl="0" marL="342900" rtl="0" algn="l">
              <a:lnSpc>
                <a:spcPct val="80000"/>
              </a:lnSpc>
              <a:spcBef>
                <a:spcPts val="480"/>
              </a:spcBef>
              <a:spcAft>
                <a:spcPts val="0"/>
              </a:spcAft>
              <a:buClr>
                <a:schemeClr val="lt1"/>
              </a:buClr>
              <a:buSzPts val="900"/>
              <a:buNone/>
            </a:pPr>
            <a:r>
              <a:rPr b="1" i="0" lang="en-US" sz="900" u="none">
                <a:solidFill>
                  <a:schemeClr val="lt1"/>
                </a:solidFill>
                <a:latin typeface="Calibri"/>
                <a:ea typeface="Calibri"/>
                <a:cs typeface="Calibri"/>
                <a:sym typeface="Calibri"/>
              </a:rPr>
              <a:t>                                                                               </a:t>
            </a:r>
            <a:r>
              <a:rPr b="1" i="0" lang="en-US" sz="2400" u="none">
                <a:solidFill>
                  <a:schemeClr val="lt1"/>
                </a:solidFill>
                <a:latin typeface="Times New Roman"/>
                <a:ea typeface="Times New Roman"/>
                <a:cs typeface="Times New Roman"/>
                <a:sym typeface="Times New Roman"/>
              </a:rPr>
              <a:t>RH</a:t>
            </a:r>
            <a:endParaRPr/>
          </a:p>
          <a:p>
            <a:pPr indent="-342900" lvl="0" marL="342900" rtl="0" algn="l">
              <a:lnSpc>
                <a:spcPct val="80000"/>
              </a:lnSpc>
              <a:spcBef>
                <a:spcPts val="480"/>
              </a:spcBef>
              <a:spcAft>
                <a:spcPts val="0"/>
              </a:spcAft>
              <a:buClr>
                <a:schemeClr val="lt1"/>
              </a:buClr>
              <a:buSzPts val="2400"/>
              <a:buNone/>
            </a:pPr>
            <a:r>
              <a:rPr b="0" i="0" lang="en-US" sz="2400" u="none">
                <a:solidFill>
                  <a:schemeClr val="lt1"/>
                </a:solidFill>
                <a:latin typeface="Times New Roman"/>
                <a:ea typeface="Times New Roman"/>
                <a:cs typeface="Times New Roman"/>
                <a:sym typeface="Times New Roman"/>
              </a:rPr>
              <a:t>                          Paraffins</a:t>
            </a:r>
            <a:endParaRPr/>
          </a:p>
          <a:p>
            <a:pPr indent="-342900" lvl="0" marL="342900" rtl="0" algn="l">
              <a:lnSpc>
                <a:spcPct val="80000"/>
              </a:lnSpc>
              <a:spcBef>
                <a:spcPts val="480"/>
              </a:spcBef>
              <a:spcAft>
                <a:spcPts val="0"/>
              </a:spcAft>
              <a:buClr>
                <a:schemeClr val="lt1"/>
              </a:buClr>
              <a:buSzPts val="2400"/>
              <a:buNone/>
            </a:pPr>
            <a:r>
              <a:t/>
            </a:r>
            <a:endParaRPr b="0" i="0" sz="2400" u="none">
              <a:solidFill>
                <a:schemeClr val="lt1"/>
              </a:solidFill>
              <a:latin typeface="Times New Roman"/>
              <a:ea typeface="Times New Roman"/>
              <a:cs typeface="Times New Roman"/>
              <a:sym typeface="Times New Roman"/>
            </a:endParaRPr>
          </a:p>
          <a:p>
            <a:pPr indent="-342900" lvl="0" marL="342900" rtl="0" algn="l">
              <a:lnSpc>
                <a:spcPct val="80000"/>
              </a:lnSpc>
              <a:spcBef>
                <a:spcPts val="480"/>
              </a:spcBef>
              <a:spcAft>
                <a:spcPts val="0"/>
              </a:spcAft>
              <a:buClr>
                <a:schemeClr val="lt1"/>
              </a:buClr>
              <a:buSzPts val="2400"/>
              <a:buNone/>
            </a:pPr>
            <a:r>
              <a:rPr b="0" i="0" lang="en-US" sz="2400" u="none">
                <a:solidFill>
                  <a:schemeClr val="lt1"/>
                </a:solidFill>
                <a:latin typeface="Times New Roman"/>
                <a:ea typeface="Times New Roman"/>
                <a:cs typeface="Times New Roman"/>
                <a:sym typeface="Times New Roman"/>
              </a:rPr>
              <a:t>                      + H</a:t>
            </a:r>
            <a:r>
              <a:rPr b="0" baseline="-25000" i="0" lang="en-US" sz="2400" u="none">
                <a:solidFill>
                  <a:schemeClr val="lt1"/>
                </a:solidFill>
                <a:latin typeface="Times New Roman"/>
                <a:ea typeface="Times New Roman"/>
                <a:cs typeface="Times New Roman"/>
                <a:sym typeface="Times New Roman"/>
              </a:rPr>
              <a:t>2</a:t>
            </a:r>
            <a:endParaRPr/>
          </a:p>
          <a:p>
            <a:pPr indent="-342900" lvl="0" marL="342900" rtl="0" algn="l">
              <a:lnSpc>
                <a:spcPct val="80000"/>
              </a:lnSpc>
              <a:spcBef>
                <a:spcPts val="480"/>
              </a:spcBef>
              <a:spcAft>
                <a:spcPts val="0"/>
              </a:spcAft>
              <a:buClr>
                <a:schemeClr val="lt1"/>
              </a:buClr>
              <a:buSzPts val="2400"/>
              <a:buNone/>
            </a:pPr>
            <a:r>
              <a:rPr b="0" i="0" lang="en-US" sz="2400" u="none">
                <a:solidFill>
                  <a:schemeClr val="lt1"/>
                </a:solidFill>
                <a:latin typeface="Times New Roman"/>
                <a:ea typeface="Times New Roman"/>
                <a:cs typeface="Times New Roman"/>
                <a:sym typeface="Times New Roman"/>
              </a:rPr>
              <a:t>                       </a:t>
            </a:r>
            <a:endParaRPr/>
          </a:p>
          <a:p>
            <a:pPr indent="-342900" lvl="0" marL="342900" rtl="0" algn="l">
              <a:lnSpc>
                <a:spcPct val="80000"/>
              </a:lnSpc>
              <a:spcBef>
                <a:spcPts val="480"/>
              </a:spcBef>
              <a:spcAft>
                <a:spcPts val="0"/>
              </a:spcAft>
              <a:buClr>
                <a:schemeClr val="lt1"/>
              </a:buClr>
              <a:buSzPts val="2400"/>
              <a:buNone/>
            </a:pPr>
            <a:r>
              <a:rPr b="0" i="0" lang="en-US" sz="2400" u="none">
                <a:solidFill>
                  <a:schemeClr val="lt1"/>
                </a:solidFill>
                <a:latin typeface="Times New Roman"/>
                <a:ea typeface="Times New Roman"/>
                <a:cs typeface="Times New Roman"/>
                <a:sym typeface="Times New Roman"/>
              </a:rPr>
              <a:t>                       </a:t>
            </a:r>
            <a:endParaRPr/>
          </a:p>
          <a:p>
            <a:pPr indent="-342900" lvl="0" marL="342900" rtl="0" algn="l">
              <a:lnSpc>
                <a:spcPct val="80000"/>
              </a:lnSpc>
              <a:spcBef>
                <a:spcPts val="480"/>
              </a:spcBef>
              <a:spcAft>
                <a:spcPts val="0"/>
              </a:spcAft>
              <a:buClr>
                <a:schemeClr val="lt1"/>
              </a:buClr>
              <a:buSzPts val="2400"/>
              <a:buNone/>
            </a:pPr>
            <a:r>
              <a:t/>
            </a:r>
            <a:endParaRPr b="0" i="0" sz="2400" u="none">
              <a:solidFill>
                <a:schemeClr val="lt1"/>
              </a:solidFill>
              <a:latin typeface="Times New Roman"/>
              <a:ea typeface="Times New Roman"/>
              <a:cs typeface="Times New Roman"/>
              <a:sym typeface="Times New Roman"/>
            </a:endParaRPr>
          </a:p>
          <a:p>
            <a:pPr indent="-342900" lvl="0" marL="342900" rtl="0" algn="l">
              <a:lnSpc>
                <a:spcPct val="80000"/>
              </a:lnSpc>
              <a:spcBef>
                <a:spcPts val="480"/>
              </a:spcBef>
              <a:spcAft>
                <a:spcPts val="0"/>
              </a:spcAft>
              <a:buClr>
                <a:schemeClr val="lt1"/>
              </a:buClr>
              <a:buSzPts val="2400"/>
              <a:buNone/>
            </a:pPr>
            <a:r>
              <a:rPr b="0" i="0" lang="en-US" sz="2400" u="none">
                <a:solidFill>
                  <a:schemeClr val="lt1"/>
                </a:solidFill>
                <a:latin typeface="Times New Roman"/>
                <a:ea typeface="Times New Roman"/>
                <a:cs typeface="Times New Roman"/>
                <a:sym typeface="Times New Roman"/>
              </a:rPr>
              <a:t>                        Napthenes                                  Aromatics</a:t>
            </a:r>
            <a:endParaRPr/>
          </a:p>
          <a:p>
            <a:pPr indent="-342900" lvl="0" marL="342900" rtl="0" algn="l">
              <a:lnSpc>
                <a:spcPct val="80000"/>
              </a:lnSpc>
              <a:spcBef>
                <a:spcPts val="480"/>
              </a:spcBef>
              <a:spcAft>
                <a:spcPts val="0"/>
              </a:spcAft>
              <a:buClr>
                <a:schemeClr val="lt1"/>
              </a:buClr>
              <a:buSzPts val="2400"/>
              <a:buNone/>
            </a:pPr>
            <a:r>
              <a:rPr b="0" i="0" lang="en-US" sz="2400" u="none">
                <a:solidFill>
                  <a:schemeClr val="lt1"/>
                </a:solidFill>
                <a:latin typeface="Times New Roman"/>
                <a:ea typeface="Times New Roman"/>
                <a:cs typeface="Times New Roman"/>
                <a:sym typeface="Times New Roman"/>
              </a:rPr>
              <a:t>                                  </a:t>
            </a:r>
            <a:endParaRPr/>
          </a:p>
          <a:p>
            <a:pPr indent="-342900" lvl="0" marL="342900" rtl="0" algn="l">
              <a:lnSpc>
                <a:spcPct val="80000"/>
              </a:lnSpc>
              <a:spcBef>
                <a:spcPts val="480"/>
              </a:spcBef>
              <a:spcAft>
                <a:spcPts val="0"/>
              </a:spcAft>
              <a:buClr>
                <a:schemeClr val="lt1"/>
              </a:buClr>
              <a:buSzPts val="2400"/>
              <a:buNone/>
            </a:pPr>
            <a:r>
              <a:rPr b="0" i="0" lang="en-US" sz="2400" u="none">
                <a:solidFill>
                  <a:schemeClr val="lt1"/>
                </a:solidFill>
                <a:latin typeface="Times New Roman"/>
                <a:ea typeface="Times New Roman"/>
                <a:cs typeface="Times New Roman"/>
                <a:sym typeface="Times New Roman"/>
              </a:rPr>
              <a:t>                                     </a:t>
            </a:r>
            <a:endParaRPr/>
          </a:p>
          <a:p>
            <a:pPr indent="-342900" lvl="0" marL="342900" rtl="0" algn="l">
              <a:lnSpc>
                <a:spcPct val="80000"/>
              </a:lnSpc>
              <a:spcBef>
                <a:spcPts val="480"/>
              </a:spcBef>
              <a:spcAft>
                <a:spcPts val="0"/>
              </a:spcAft>
              <a:buClr>
                <a:schemeClr val="lt1"/>
              </a:buClr>
              <a:buSzPts val="2400"/>
              <a:buNone/>
            </a:pPr>
            <a:r>
              <a:rPr b="0" i="0" lang="en-US" sz="2400" u="none">
                <a:solidFill>
                  <a:schemeClr val="lt1"/>
                </a:solidFill>
                <a:latin typeface="Times New Roman"/>
                <a:ea typeface="Times New Roman"/>
                <a:cs typeface="Times New Roman"/>
                <a:sym typeface="Times New Roman"/>
              </a:rPr>
              <a:t>                                        </a:t>
            </a:r>
            <a:endParaRPr/>
          </a:p>
          <a:p>
            <a:pPr indent="-342900" lvl="0" marL="342900" rtl="0" algn="l">
              <a:lnSpc>
                <a:spcPct val="80000"/>
              </a:lnSpc>
              <a:spcBef>
                <a:spcPts val="480"/>
              </a:spcBef>
              <a:spcAft>
                <a:spcPts val="0"/>
              </a:spcAft>
              <a:buClr>
                <a:schemeClr val="lt1"/>
              </a:buClr>
              <a:buSzPts val="2400"/>
              <a:buNone/>
            </a:pPr>
            <a:r>
              <a:t/>
            </a:r>
            <a:endParaRPr b="0" i="0" sz="2400" u="none">
              <a:solidFill>
                <a:schemeClr val="lt1"/>
              </a:solidFill>
              <a:latin typeface="Times New Roman"/>
              <a:ea typeface="Times New Roman"/>
              <a:cs typeface="Times New Roman"/>
              <a:sym typeface="Times New Roman"/>
            </a:endParaRPr>
          </a:p>
          <a:p>
            <a:pPr indent="-342900" lvl="0" marL="342900" rtl="0" algn="l">
              <a:lnSpc>
                <a:spcPct val="80000"/>
              </a:lnSpc>
              <a:spcBef>
                <a:spcPts val="480"/>
              </a:spcBef>
              <a:spcAft>
                <a:spcPts val="0"/>
              </a:spcAft>
              <a:buClr>
                <a:schemeClr val="lt1"/>
              </a:buClr>
              <a:buSzPts val="2400"/>
              <a:buNone/>
            </a:pPr>
            <a:r>
              <a:t/>
            </a:r>
            <a:endParaRPr b="0" i="0" sz="2400" u="none">
              <a:solidFill>
                <a:schemeClr val="lt1"/>
              </a:solidFill>
              <a:latin typeface="Times New Roman"/>
              <a:ea typeface="Times New Roman"/>
              <a:cs typeface="Times New Roman"/>
              <a:sym typeface="Times New Roman"/>
            </a:endParaRPr>
          </a:p>
          <a:p>
            <a:pPr indent="-342900" lvl="0" marL="342900" rtl="0" algn="l">
              <a:lnSpc>
                <a:spcPct val="80000"/>
              </a:lnSpc>
              <a:spcBef>
                <a:spcPts val="480"/>
              </a:spcBef>
              <a:spcAft>
                <a:spcPts val="0"/>
              </a:spcAft>
              <a:buClr>
                <a:schemeClr val="lt1"/>
              </a:buClr>
              <a:buSzPts val="2400"/>
              <a:buNone/>
            </a:pPr>
            <a:r>
              <a:rPr b="0" i="0" lang="en-US" sz="2400" u="none">
                <a:solidFill>
                  <a:schemeClr val="lt1"/>
                </a:solidFill>
                <a:latin typeface="Times New Roman"/>
                <a:ea typeface="Times New Roman"/>
                <a:cs typeface="Times New Roman"/>
                <a:sym typeface="Times New Roman"/>
              </a:rPr>
              <a:t>                      </a:t>
            </a:r>
            <a:endParaRPr/>
          </a:p>
          <a:p>
            <a:pPr indent="-342900" lvl="0" marL="342900" rtl="0" algn="l">
              <a:lnSpc>
                <a:spcPct val="80000"/>
              </a:lnSpc>
              <a:spcBef>
                <a:spcPts val="480"/>
              </a:spcBef>
              <a:spcAft>
                <a:spcPts val="0"/>
              </a:spcAft>
              <a:buClr>
                <a:schemeClr val="lt1"/>
              </a:buClr>
              <a:buSzPts val="2400"/>
              <a:buNone/>
            </a:pPr>
            <a:r>
              <a:rPr b="0" i="0" lang="en-US" sz="2400" u="none">
                <a:solidFill>
                  <a:schemeClr val="lt1"/>
                </a:solidFill>
                <a:latin typeface="Times New Roman"/>
                <a:ea typeface="Times New Roman"/>
                <a:cs typeface="Times New Roman"/>
                <a:sym typeface="Times New Roman"/>
              </a:rPr>
              <a:t>                   Polynaphthenes 		         Polynuclear Aromatics</a:t>
            </a:r>
            <a:endParaRPr/>
          </a:p>
          <a:p>
            <a:pPr indent="-342900" lvl="0" marL="342900" rtl="0" algn="l">
              <a:lnSpc>
                <a:spcPct val="80000"/>
              </a:lnSpc>
              <a:spcBef>
                <a:spcPts val="480"/>
              </a:spcBef>
              <a:spcAft>
                <a:spcPts val="0"/>
              </a:spcAft>
              <a:buClr>
                <a:schemeClr val="lt1"/>
              </a:buClr>
              <a:buSzPts val="2400"/>
              <a:buNone/>
            </a:pPr>
            <a:r>
              <a:t/>
            </a:r>
            <a:endParaRPr b="1" i="0" sz="2400" u="none">
              <a:solidFill>
                <a:schemeClr val="lt1"/>
              </a:solidFill>
              <a:latin typeface="Times New Roman"/>
              <a:ea typeface="Times New Roman"/>
              <a:cs typeface="Times New Roman"/>
              <a:sym typeface="Times New Roman"/>
            </a:endParaRPr>
          </a:p>
          <a:p>
            <a:pPr indent="-342900" lvl="0" marL="342900" rtl="0" algn="ctr">
              <a:lnSpc>
                <a:spcPct val="80000"/>
              </a:lnSpc>
              <a:spcBef>
                <a:spcPts val="480"/>
              </a:spcBef>
              <a:spcAft>
                <a:spcPts val="0"/>
              </a:spcAft>
              <a:buClr>
                <a:schemeClr val="lt1"/>
              </a:buClr>
              <a:buSzPts val="2400"/>
              <a:buNone/>
            </a:pPr>
            <a:r>
              <a:rPr b="1" i="0" lang="en-US" sz="2400" u="none">
                <a:solidFill>
                  <a:schemeClr val="lt1"/>
                </a:solidFill>
                <a:latin typeface="Times New Roman"/>
                <a:ea typeface="Times New Roman"/>
                <a:cs typeface="Times New Roman"/>
                <a:sym typeface="Times New Roman"/>
              </a:rPr>
              <a:t>Inter-relationship of various HCS</a:t>
            </a:r>
            <a:endParaRPr/>
          </a:p>
        </p:txBody>
      </p:sp>
      <p:sp>
        <p:nvSpPr>
          <p:cNvPr id="1832" name="Google Shape;1832;p210"/>
          <p:cNvSpPr txBox="1"/>
          <p:nvPr/>
        </p:nvSpPr>
        <p:spPr>
          <a:xfrm>
            <a:off x="2590800" y="1219200"/>
            <a:ext cx="8382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a:solidFill>
                  <a:srgbClr val="FFFFFF"/>
                </a:solidFill>
                <a:latin typeface="Arial"/>
                <a:ea typeface="Arial"/>
                <a:cs typeface="Arial"/>
                <a:sym typeface="Arial"/>
              </a:rPr>
              <a:t>-H</a:t>
            </a:r>
            <a:r>
              <a:rPr b="0" baseline="-25000" i="0" lang="en-US" sz="1800" u="none">
                <a:solidFill>
                  <a:srgbClr val="FFFFFF"/>
                </a:solidFill>
                <a:latin typeface="Arial"/>
                <a:ea typeface="Arial"/>
                <a:cs typeface="Arial"/>
                <a:sym typeface="Arial"/>
              </a:rPr>
              <a:t>2</a:t>
            </a:r>
            <a:endParaRPr/>
          </a:p>
        </p:txBody>
      </p:sp>
      <p:sp>
        <p:nvSpPr>
          <p:cNvPr id="1833" name="Google Shape;1833;p210"/>
          <p:cNvSpPr txBox="1"/>
          <p:nvPr/>
        </p:nvSpPr>
        <p:spPr>
          <a:xfrm>
            <a:off x="3962400" y="1905000"/>
            <a:ext cx="9144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a:solidFill>
                  <a:srgbClr val="FFFFFF"/>
                </a:solidFill>
                <a:latin typeface="Arial"/>
                <a:ea typeface="Arial"/>
                <a:cs typeface="Arial"/>
                <a:sym typeface="Arial"/>
              </a:rPr>
              <a:t>- H</a:t>
            </a:r>
            <a:r>
              <a:rPr b="0" baseline="-25000" i="0" lang="en-US" sz="1800" u="none">
                <a:solidFill>
                  <a:srgbClr val="FFFFFF"/>
                </a:solidFill>
                <a:latin typeface="Arial"/>
                <a:ea typeface="Arial"/>
                <a:cs typeface="Arial"/>
                <a:sym typeface="Arial"/>
              </a:rPr>
              <a:t>2</a:t>
            </a:r>
            <a:endParaRPr/>
          </a:p>
        </p:txBody>
      </p:sp>
      <p:sp>
        <p:nvSpPr>
          <p:cNvPr id="1834" name="Google Shape;1834;p210"/>
          <p:cNvSpPr txBox="1"/>
          <p:nvPr/>
        </p:nvSpPr>
        <p:spPr>
          <a:xfrm>
            <a:off x="3962400" y="2514600"/>
            <a:ext cx="9144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a:solidFill>
                  <a:srgbClr val="FFFFFF"/>
                </a:solidFill>
                <a:latin typeface="Arial"/>
                <a:ea typeface="Arial"/>
                <a:cs typeface="Arial"/>
                <a:sym typeface="Arial"/>
              </a:rPr>
              <a:t>+H</a:t>
            </a:r>
            <a:r>
              <a:rPr b="0" baseline="-25000" i="0" lang="en-US" sz="1800" u="none">
                <a:solidFill>
                  <a:srgbClr val="FFFFFF"/>
                </a:solidFill>
                <a:latin typeface="Arial"/>
                <a:ea typeface="Arial"/>
                <a:cs typeface="Arial"/>
                <a:sym typeface="Arial"/>
              </a:rPr>
              <a:t>2</a:t>
            </a:r>
            <a:endParaRPr/>
          </a:p>
        </p:txBody>
      </p:sp>
      <p:sp>
        <p:nvSpPr>
          <p:cNvPr id="1835" name="Google Shape;1835;p210"/>
          <p:cNvSpPr txBox="1"/>
          <p:nvPr/>
        </p:nvSpPr>
        <p:spPr>
          <a:xfrm>
            <a:off x="3810000" y="4191000"/>
            <a:ext cx="990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a:solidFill>
                  <a:srgbClr val="FFFFFF"/>
                </a:solidFill>
                <a:latin typeface="Arial"/>
                <a:ea typeface="Arial"/>
                <a:cs typeface="Arial"/>
                <a:sym typeface="Arial"/>
              </a:rPr>
              <a:t>- H</a:t>
            </a:r>
            <a:r>
              <a:rPr b="0" baseline="-25000" i="0" lang="en-US" sz="1800" u="none">
                <a:solidFill>
                  <a:srgbClr val="FFFFFF"/>
                </a:solidFill>
                <a:latin typeface="Arial"/>
                <a:ea typeface="Arial"/>
                <a:cs typeface="Arial"/>
                <a:sym typeface="Arial"/>
              </a:rPr>
              <a:t>2</a:t>
            </a:r>
            <a:endParaRPr/>
          </a:p>
        </p:txBody>
      </p:sp>
      <p:sp>
        <p:nvSpPr>
          <p:cNvPr id="1836" name="Google Shape;1836;p210"/>
          <p:cNvSpPr txBox="1"/>
          <p:nvPr/>
        </p:nvSpPr>
        <p:spPr>
          <a:xfrm>
            <a:off x="3886200" y="4724400"/>
            <a:ext cx="10668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a:solidFill>
                  <a:srgbClr val="FFFFFF"/>
                </a:solidFill>
                <a:latin typeface="Arial"/>
                <a:ea typeface="Arial"/>
                <a:cs typeface="Arial"/>
                <a:sym typeface="Arial"/>
              </a:rPr>
              <a:t>+H</a:t>
            </a:r>
            <a:r>
              <a:rPr b="0" baseline="-25000" i="0" lang="en-US" sz="1800" u="none">
                <a:solidFill>
                  <a:srgbClr val="FFFFFF"/>
                </a:solidFill>
                <a:latin typeface="Arial"/>
                <a:ea typeface="Arial"/>
                <a:cs typeface="Arial"/>
                <a:sym typeface="Arial"/>
              </a:rPr>
              <a:t>2</a:t>
            </a:r>
            <a:endParaRPr/>
          </a:p>
        </p:txBody>
      </p:sp>
      <p:grpSp>
        <p:nvGrpSpPr>
          <p:cNvPr id="1837" name="Google Shape;1837;p210"/>
          <p:cNvGrpSpPr/>
          <p:nvPr/>
        </p:nvGrpSpPr>
        <p:grpSpPr>
          <a:xfrm>
            <a:off x="2438400" y="838200"/>
            <a:ext cx="3962400" cy="3886200"/>
            <a:chOff x="1536" y="528"/>
            <a:chExt cx="2496" cy="2448"/>
          </a:xfrm>
        </p:grpSpPr>
        <p:grpSp>
          <p:nvGrpSpPr>
            <p:cNvPr id="1838" name="Google Shape;1838;p210"/>
            <p:cNvGrpSpPr/>
            <p:nvPr/>
          </p:nvGrpSpPr>
          <p:grpSpPr>
            <a:xfrm>
              <a:off x="1536" y="528"/>
              <a:ext cx="96" cy="624"/>
              <a:chOff x="960" y="576"/>
              <a:chExt cx="96" cy="624"/>
            </a:xfrm>
          </p:grpSpPr>
          <p:cxnSp>
            <p:nvCxnSpPr>
              <p:cNvPr id="1839" name="Google Shape;1839;p210"/>
              <p:cNvCxnSpPr/>
              <p:nvPr/>
            </p:nvCxnSpPr>
            <p:spPr>
              <a:xfrm>
                <a:off x="960" y="600"/>
                <a:ext cx="0" cy="600"/>
              </a:xfrm>
              <a:prstGeom prst="straightConnector1">
                <a:avLst/>
              </a:prstGeom>
              <a:noFill/>
              <a:ln cap="flat" cmpd="sng" w="9525">
                <a:solidFill>
                  <a:schemeClr val="lt1"/>
                </a:solidFill>
                <a:prstDash val="solid"/>
                <a:miter lim="800000"/>
                <a:headEnd len="med" w="med" type="none"/>
                <a:tailEnd len="med" w="med" type="triangle"/>
              </a:ln>
            </p:spPr>
          </p:cxnSp>
          <p:cxnSp>
            <p:nvCxnSpPr>
              <p:cNvPr id="1840" name="Google Shape;1840;p210"/>
              <p:cNvCxnSpPr/>
              <p:nvPr/>
            </p:nvCxnSpPr>
            <p:spPr>
              <a:xfrm>
                <a:off x="1056" y="576"/>
                <a:ext cx="0" cy="600"/>
              </a:xfrm>
              <a:prstGeom prst="straightConnector1">
                <a:avLst/>
              </a:prstGeom>
              <a:noFill/>
              <a:ln cap="flat" cmpd="sng" w="9525">
                <a:solidFill>
                  <a:schemeClr val="lt1"/>
                </a:solidFill>
                <a:prstDash val="solid"/>
                <a:miter lim="800000"/>
                <a:headEnd len="med" w="med" type="none"/>
                <a:tailEnd len="med" w="med" type="triangle"/>
              </a:ln>
            </p:spPr>
          </p:cxnSp>
        </p:grpSp>
        <p:cxnSp>
          <p:nvCxnSpPr>
            <p:cNvPr id="1841" name="Google Shape;1841;p210"/>
            <p:cNvCxnSpPr/>
            <p:nvPr/>
          </p:nvCxnSpPr>
          <p:spPr>
            <a:xfrm>
              <a:off x="1584" y="2016"/>
              <a:ext cx="0" cy="600"/>
            </a:xfrm>
            <a:prstGeom prst="straightConnector1">
              <a:avLst/>
            </a:prstGeom>
            <a:noFill/>
            <a:ln cap="flat" cmpd="sng" w="9525">
              <a:solidFill>
                <a:schemeClr val="lt1"/>
              </a:solidFill>
              <a:prstDash val="solid"/>
              <a:miter lim="800000"/>
              <a:headEnd len="med" w="med" type="none"/>
              <a:tailEnd len="med" w="med" type="triangle"/>
            </a:ln>
          </p:spPr>
        </p:cxnSp>
        <p:cxnSp>
          <p:nvCxnSpPr>
            <p:cNvPr id="1842" name="Google Shape;1842;p210"/>
            <p:cNvCxnSpPr/>
            <p:nvPr/>
          </p:nvCxnSpPr>
          <p:spPr>
            <a:xfrm>
              <a:off x="2016" y="1488"/>
              <a:ext cx="1800" cy="0"/>
            </a:xfrm>
            <a:prstGeom prst="straightConnector1">
              <a:avLst/>
            </a:prstGeom>
            <a:noFill/>
            <a:ln cap="flat" cmpd="sng" w="9525">
              <a:solidFill>
                <a:schemeClr val="lt1"/>
              </a:solidFill>
              <a:prstDash val="solid"/>
              <a:miter lim="800000"/>
              <a:headEnd len="med" w="med" type="none"/>
              <a:tailEnd len="med" w="med" type="triangle"/>
            </a:ln>
          </p:spPr>
        </p:cxnSp>
        <p:cxnSp>
          <p:nvCxnSpPr>
            <p:cNvPr id="1843" name="Google Shape;1843;p210"/>
            <p:cNvCxnSpPr/>
            <p:nvPr/>
          </p:nvCxnSpPr>
          <p:spPr>
            <a:xfrm rot="10800000">
              <a:off x="1944" y="1584"/>
              <a:ext cx="1800" cy="0"/>
            </a:xfrm>
            <a:prstGeom prst="straightConnector1">
              <a:avLst/>
            </a:prstGeom>
            <a:noFill/>
            <a:ln cap="flat" cmpd="sng" w="9525">
              <a:solidFill>
                <a:schemeClr val="lt1"/>
              </a:solidFill>
              <a:prstDash val="solid"/>
              <a:miter lim="800000"/>
              <a:headEnd len="med" w="med" type="none"/>
              <a:tailEnd len="med" w="med" type="triangle"/>
            </a:ln>
          </p:spPr>
        </p:cxnSp>
        <p:cxnSp>
          <p:nvCxnSpPr>
            <p:cNvPr id="1844" name="Google Shape;1844;p210"/>
            <p:cNvCxnSpPr/>
            <p:nvPr/>
          </p:nvCxnSpPr>
          <p:spPr>
            <a:xfrm>
              <a:off x="1968" y="2880"/>
              <a:ext cx="1800" cy="0"/>
            </a:xfrm>
            <a:prstGeom prst="straightConnector1">
              <a:avLst/>
            </a:prstGeom>
            <a:noFill/>
            <a:ln cap="flat" cmpd="sng" w="9525">
              <a:solidFill>
                <a:schemeClr val="lt1"/>
              </a:solidFill>
              <a:prstDash val="solid"/>
              <a:miter lim="800000"/>
              <a:headEnd len="med" w="med" type="none"/>
              <a:tailEnd len="med" w="med" type="triangle"/>
            </a:ln>
          </p:spPr>
        </p:cxnSp>
        <p:cxnSp>
          <p:nvCxnSpPr>
            <p:cNvPr id="1845" name="Google Shape;1845;p210"/>
            <p:cNvCxnSpPr/>
            <p:nvPr/>
          </p:nvCxnSpPr>
          <p:spPr>
            <a:xfrm rot="10800000">
              <a:off x="1944" y="2976"/>
              <a:ext cx="1800" cy="0"/>
            </a:xfrm>
            <a:prstGeom prst="straightConnector1">
              <a:avLst/>
            </a:prstGeom>
            <a:noFill/>
            <a:ln cap="flat" cmpd="sng" w="9525">
              <a:solidFill>
                <a:schemeClr val="lt1"/>
              </a:solidFill>
              <a:prstDash val="solid"/>
              <a:miter lim="800000"/>
              <a:headEnd len="med" w="med" type="none"/>
              <a:tailEnd len="med" w="med" type="triangle"/>
            </a:ln>
          </p:spPr>
        </p:cxnSp>
        <p:cxnSp>
          <p:nvCxnSpPr>
            <p:cNvPr id="1846" name="Google Shape;1846;p210"/>
            <p:cNvCxnSpPr/>
            <p:nvPr/>
          </p:nvCxnSpPr>
          <p:spPr>
            <a:xfrm>
              <a:off x="4032" y="1920"/>
              <a:ext cx="0" cy="600"/>
            </a:xfrm>
            <a:prstGeom prst="straightConnector1">
              <a:avLst/>
            </a:prstGeom>
            <a:noFill/>
            <a:ln cap="flat" cmpd="sng" w="9525">
              <a:solidFill>
                <a:schemeClr val="lt1"/>
              </a:solidFill>
              <a:prstDash val="solid"/>
              <a:miter lim="800000"/>
              <a:headEnd len="med" w="med" type="none"/>
              <a:tailEnd len="med" w="med" type="triangle"/>
            </a:ln>
          </p:spPr>
        </p:cxnSp>
      </p:grpSp>
      <p:grpSp>
        <p:nvGrpSpPr>
          <p:cNvPr id="1847" name="Google Shape;1847;p210"/>
          <p:cNvGrpSpPr/>
          <p:nvPr/>
        </p:nvGrpSpPr>
        <p:grpSpPr>
          <a:xfrm>
            <a:off x="5940425" y="1861457"/>
            <a:ext cx="866775" cy="1149531"/>
            <a:chOff x="2475" y="8580"/>
            <a:chExt cx="585" cy="720"/>
          </a:xfrm>
        </p:grpSpPr>
        <p:grpSp>
          <p:nvGrpSpPr>
            <p:cNvPr id="1848" name="Google Shape;1848;p210"/>
            <p:cNvGrpSpPr/>
            <p:nvPr/>
          </p:nvGrpSpPr>
          <p:grpSpPr>
            <a:xfrm>
              <a:off x="2475" y="8655"/>
              <a:ext cx="585" cy="645"/>
              <a:chOff x="2940" y="4860"/>
              <a:chExt cx="585" cy="645"/>
            </a:xfrm>
          </p:grpSpPr>
          <p:cxnSp>
            <p:nvCxnSpPr>
              <p:cNvPr id="1849" name="Google Shape;1849;p210"/>
              <p:cNvCxnSpPr/>
              <p:nvPr/>
            </p:nvCxnSpPr>
            <p:spPr>
              <a:xfrm flipH="1">
                <a:off x="2940" y="4860"/>
                <a:ext cx="300" cy="300"/>
              </a:xfrm>
              <a:prstGeom prst="straightConnector1">
                <a:avLst/>
              </a:prstGeom>
              <a:noFill/>
              <a:ln cap="flat" cmpd="sng" w="9525">
                <a:solidFill>
                  <a:schemeClr val="lt1"/>
                </a:solidFill>
                <a:prstDash val="solid"/>
                <a:miter lim="800000"/>
                <a:headEnd len="med" w="med" type="none"/>
                <a:tailEnd len="med" w="med" type="none"/>
              </a:ln>
            </p:spPr>
          </p:cxnSp>
          <p:cxnSp>
            <p:nvCxnSpPr>
              <p:cNvPr id="1850" name="Google Shape;1850;p210"/>
              <p:cNvCxnSpPr/>
              <p:nvPr/>
            </p:nvCxnSpPr>
            <p:spPr>
              <a:xfrm flipH="1">
                <a:off x="3105" y="5205"/>
                <a:ext cx="300" cy="300"/>
              </a:xfrm>
              <a:prstGeom prst="straightConnector1">
                <a:avLst/>
              </a:prstGeom>
              <a:noFill/>
              <a:ln cap="flat" cmpd="sng" w="9525">
                <a:solidFill>
                  <a:schemeClr val="lt1"/>
                </a:solidFill>
                <a:prstDash val="solid"/>
                <a:miter lim="800000"/>
                <a:headEnd len="med" w="med" type="none"/>
                <a:tailEnd len="med" w="med" type="none"/>
              </a:ln>
            </p:spPr>
          </p:cxnSp>
          <p:cxnSp>
            <p:nvCxnSpPr>
              <p:cNvPr id="1851" name="Google Shape;1851;p210"/>
              <p:cNvCxnSpPr/>
              <p:nvPr/>
            </p:nvCxnSpPr>
            <p:spPr>
              <a:xfrm>
                <a:off x="3225" y="4860"/>
                <a:ext cx="300" cy="300"/>
              </a:xfrm>
              <a:prstGeom prst="straightConnector1">
                <a:avLst/>
              </a:prstGeom>
              <a:noFill/>
              <a:ln cap="flat" cmpd="sng" w="9525">
                <a:solidFill>
                  <a:schemeClr val="lt1"/>
                </a:solidFill>
                <a:prstDash val="solid"/>
                <a:miter lim="800000"/>
                <a:headEnd len="med" w="med" type="none"/>
                <a:tailEnd len="med" w="med" type="none"/>
              </a:ln>
            </p:spPr>
          </p:cxnSp>
          <p:cxnSp>
            <p:nvCxnSpPr>
              <p:cNvPr id="1852" name="Google Shape;1852;p210"/>
              <p:cNvCxnSpPr/>
              <p:nvPr/>
            </p:nvCxnSpPr>
            <p:spPr>
              <a:xfrm>
                <a:off x="3045" y="5205"/>
                <a:ext cx="300" cy="300"/>
              </a:xfrm>
              <a:prstGeom prst="straightConnector1">
                <a:avLst/>
              </a:prstGeom>
              <a:noFill/>
              <a:ln cap="flat" cmpd="sng" w="9525">
                <a:solidFill>
                  <a:schemeClr val="lt1"/>
                </a:solidFill>
                <a:prstDash val="solid"/>
                <a:miter lim="800000"/>
                <a:headEnd len="med" w="med" type="none"/>
                <a:tailEnd len="med" w="med" type="none"/>
              </a:ln>
            </p:spPr>
          </p:cxnSp>
          <p:cxnSp>
            <p:nvCxnSpPr>
              <p:cNvPr id="1853" name="Google Shape;1853;p210"/>
              <p:cNvCxnSpPr/>
              <p:nvPr/>
            </p:nvCxnSpPr>
            <p:spPr>
              <a:xfrm>
                <a:off x="3390" y="5025"/>
                <a:ext cx="0" cy="300"/>
              </a:xfrm>
              <a:prstGeom prst="straightConnector1">
                <a:avLst/>
              </a:prstGeom>
              <a:noFill/>
              <a:ln cap="flat" cmpd="sng" w="9525">
                <a:solidFill>
                  <a:schemeClr val="lt1"/>
                </a:solidFill>
                <a:prstDash val="solid"/>
                <a:miter lim="800000"/>
                <a:headEnd len="med" w="med" type="none"/>
                <a:tailEnd len="med" w="med" type="none"/>
              </a:ln>
            </p:spPr>
          </p:cxnSp>
          <p:cxnSp>
            <p:nvCxnSpPr>
              <p:cNvPr id="1854" name="Google Shape;1854;p210"/>
              <p:cNvCxnSpPr/>
              <p:nvPr/>
            </p:nvCxnSpPr>
            <p:spPr>
              <a:xfrm>
                <a:off x="3060" y="5040"/>
                <a:ext cx="0" cy="300"/>
              </a:xfrm>
              <a:prstGeom prst="straightConnector1">
                <a:avLst/>
              </a:prstGeom>
              <a:noFill/>
              <a:ln cap="flat" cmpd="sng" w="9525">
                <a:solidFill>
                  <a:schemeClr val="lt1"/>
                </a:solidFill>
                <a:prstDash val="solid"/>
                <a:miter lim="800000"/>
                <a:headEnd len="med" w="med" type="none"/>
                <a:tailEnd len="med" w="med" type="none"/>
              </a:ln>
            </p:spPr>
          </p:cxnSp>
        </p:grpSp>
        <p:cxnSp>
          <p:nvCxnSpPr>
            <p:cNvPr id="1855" name="Google Shape;1855;p210"/>
            <p:cNvCxnSpPr/>
            <p:nvPr/>
          </p:nvCxnSpPr>
          <p:spPr>
            <a:xfrm flipH="1" rot="10800000">
              <a:off x="2610" y="8580"/>
              <a:ext cx="300" cy="300"/>
            </a:xfrm>
            <a:prstGeom prst="straightConnector1">
              <a:avLst/>
            </a:prstGeom>
            <a:noFill/>
            <a:ln cap="flat" cmpd="sng" w="9525">
              <a:solidFill>
                <a:schemeClr val="lt1"/>
              </a:solidFill>
              <a:prstDash val="solid"/>
              <a:miter lim="800000"/>
              <a:headEnd len="med" w="med" type="none"/>
              <a:tailEnd len="med" w="med" type="none"/>
            </a:ln>
          </p:spPr>
        </p:cxnSp>
        <p:cxnSp>
          <p:nvCxnSpPr>
            <p:cNvPr id="1856" name="Google Shape;1856;p210"/>
            <p:cNvCxnSpPr/>
            <p:nvPr/>
          </p:nvCxnSpPr>
          <p:spPr>
            <a:xfrm>
              <a:off x="2610" y="8970"/>
              <a:ext cx="300" cy="300"/>
            </a:xfrm>
            <a:prstGeom prst="straightConnector1">
              <a:avLst/>
            </a:prstGeom>
            <a:noFill/>
            <a:ln cap="flat" cmpd="sng" w="9525">
              <a:solidFill>
                <a:schemeClr val="lt1"/>
              </a:solidFill>
              <a:prstDash val="solid"/>
              <a:miter lim="800000"/>
              <a:headEnd len="med" w="med" type="none"/>
              <a:tailEnd len="med" w="med" type="none"/>
            </a:ln>
          </p:spPr>
        </p:cxnSp>
        <p:cxnSp>
          <p:nvCxnSpPr>
            <p:cNvPr id="1857" name="Google Shape;1857;p210"/>
            <p:cNvCxnSpPr/>
            <p:nvPr/>
          </p:nvCxnSpPr>
          <p:spPr>
            <a:xfrm>
              <a:off x="2880" y="8835"/>
              <a:ext cx="0" cy="300"/>
            </a:xfrm>
            <a:prstGeom prst="straightConnector1">
              <a:avLst/>
            </a:prstGeom>
            <a:noFill/>
            <a:ln cap="flat" cmpd="sng" w="9525">
              <a:solidFill>
                <a:schemeClr val="lt1"/>
              </a:solidFill>
              <a:prstDash val="solid"/>
              <a:miter lim="800000"/>
              <a:headEnd len="med" w="med" type="none"/>
              <a:tailEnd len="med" w="med" type="none"/>
            </a:ln>
          </p:spPr>
        </p:cxnSp>
      </p:grpSp>
      <p:grpSp>
        <p:nvGrpSpPr>
          <p:cNvPr id="1858" name="Google Shape;1858;p210"/>
          <p:cNvGrpSpPr/>
          <p:nvPr/>
        </p:nvGrpSpPr>
        <p:grpSpPr>
          <a:xfrm>
            <a:off x="2286000" y="1981200"/>
            <a:ext cx="457200" cy="984616"/>
            <a:chOff x="624" y="1344"/>
            <a:chExt cx="288" cy="733"/>
          </a:xfrm>
        </p:grpSpPr>
        <p:cxnSp>
          <p:nvCxnSpPr>
            <p:cNvPr id="1859" name="Google Shape;1859;p210"/>
            <p:cNvCxnSpPr/>
            <p:nvPr/>
          </p:nvCxnSpPr>
          <p:spPr>
            <a:xfrm>
              <a:off x="768" y="1344"/>
              <a:ext cx="0" cy="300"/>
            </a:xfrm>
            <a:prstGeom prst="straightConnector1">
              <a:avLst/>
            </a:prstGeom>
            <a:noFill/>
            <a:ln cap="flat" cmpd="sng" w="9525">
              <a:solidFill>
                <a:schemeClr val="lt1"/>
              </a:solidFill>
              <a:prstDash val="solid"/>
              <a:miter lim="800000"/>
              <a:headEnd len="med" w="med" type="none"/>
              <a:tailEnd len="med" w="med" type="none"/>
            </a:ln>
          </p:spPr>
        </p:cxnSp>
        <p:grpSp>
          <p:nvGrpSpPr>
            <p:cNvPr id="1860" name="Google Shape;1860;p210"/>
            <p:cNvGrpSpPr/>
            <p:nvPr/>
          </p:nvGrpSpPr>
          <p:grpSpPr>
            <a:xfrm>
              <a:off x="624" y="1344"/>
              <a:ext cx="288" cy="733"/>
              <a:chOff x="624" y="1344"/>
              <a:chExt cx="288" cy="733"/>
            </a:xfrm>
          </p:grpSpPr>
          <p:cxnSp>
            <p:nvCxnSpPr>
              <p:cNvPr id="1861" name="Google Shape;1861;p210"/>
              <p:cNvCxnSpPr/>
              <p:nvPr/>
            </p:nvCxnSpPr>
            <p:spPr>
              <a:xfrm>
                <a:off x="768" y="1344"/>
                <a:ext cx="0" cy="300"/>
              </a:xfrm>
              <a:prstGeom prst="straightConnector1">
                <a:avLst/>
              </a:prstGeom>
              <a:noFill/>
              <a:ln cap="flat" cmpd="sng" w="9525">
                <a:solidFill>
                  <a:schemeClr val="lt1"/>
                </a:solidFill>
                <a:prstDash val="solid"/>
                <a:miter lim="800000"/>
                <a:headEnd len="med" w="med" type="none"/>
                <a:tailEnd len="med" w="med" type="none"/>
              </a:ln>
            </p:spPr>
          </p:cxnSp>
          <p:cxnSp>
            <p:nvCxnSpPr>
              <p:cNvPr id="1862" name="Google Shape;1862;p210"/>
              <p:cNvCxnSpPr/>
              <p:nvPr/>
            </p:nvCxnSpPr>
            <p:spPr>
              <a:xfrm>
                <a:off x="624" y="1535"/>
                <a:ext cx="0" cy="300"/>
              </a:xfrm>
              <a:prstGeom prst="straightConnector1">
                <a:avLst/>
              </a:prstGeom>
              <a:noFill/>
              <a:ln cap="flat" cmpd="sng" w="9525">
                <a:solidFill>
                  <a:schemeClr val="lt1"/>
                </a:solidFill>
                <a:prstDash val="solid"/>
                <a:miter lim="800000"/>
                <a:headEnd len="med" w="med" type="none"/>
                <a:tailEnd len="med" w="med" type="none"/>
              </a:ln>
            </p:spPr>
          </p:cxnSp>
          <p:cxnSp>
            <p:nvCxnSpPr>
              <p:cNvPr id="1863" name="Google Shape;1863;p210"/>
              <p:cNvCxnSpPr/>
              <p:nvPr/>
            </p:nvCxnSpPr>
            <p:spPr>
              <a:xfrm>
                <a:off x="912" y="1535"/>
                <a:ext cx="0" cy="300"/>
              </a:xfrm>
              <a:prstGeom prst="straightConnector1">
                <a:avLst/>
              </a:prstGeom>
              <a:noFill/>
              <a:ln cap="flat" cmpd="sng" w="9525">
                <a:solidFill>
                  <a:schemeClr val="lt1"/>
                </a:solidFill>
                <a:prstDash val="solid"/>
                <a:miter lim="800000"/>
                <a:headEnd len="med" w="med" type="none"/>
                <a:tailEnd len="med" w="med" type="none"/>
              </a:ln>
            </p:spPr>
          </p:cxnSp>
          <p:cxnSp>
            <p:nvCxnSpPr>
              <p:cNvPr id="1864" name="Google Shape;1864;p210"/>
              <p:cNvCxnSpPr/>
              <p:nvPr/>
            </p:nvCxnSpPr>
            <p:spPr>
              <a:xfrm>
                <a:off x="624" y="1777"/>
                <a:ext cx="0" cy="300"/>
              </a:xfrm>
              <a:prstGeom prst="straightConnector1">
                <a:avLst/>
              </a:prstGeom>
              <a:noFill/>
              <a:ln cap="flat" cmpd="sng" w="9525">
                <a:solidFill>
                  <a:schemeClr val="lt1"/>
                </a:solidFill>
                <a:prstDash val="solid"/>
                <a:miter lim="800000"/>
                <a:headEnd len="med" w="med" type="none"/>
                <a:tailEnd len="med" w="med" type="none"/>
              </a:ln>
            </p:spPr>
          </p:cxnSp>
          <p:cxnSp>
            <p:nvCxnSpPr>
              <p:cNvPr id="1865" name="Google Shape;1865;p210"/>
              <p:cNvCxnSpPr/>
              <p:nvPr/>
            </p:nvCxnSpPr>
            <p:spPr>
              <a:xfrm>
                <a:off x="912" y="1777"/>
                <a:ext cx="0" cy="300"/>
              </a:xfrm>
              <a:prstGeom prst="straightConnector1">
                <a:avLst/>
              </a:prstGeom>
              <a:noFill/>
              <a:ln cap="flat" cmpd="sng" w="9525">
                <a:solidFill>
                  <a:schemeClr val="lt1"/>
                </a:solidFill>
                <a:prstDash val="solid"/>
                <a:miter lim="800000"/>
                <a:headEnd len="med" w="med" type="none"/>
                <a:tailEnd len="med" w="med" type="none"/>
              </a:ln>
            </p:spPr>
          </p:cxnSp>
        </p:grpSp>
      </p:grpSp>
      <p:grpSp>
        <p:nvGrpSpPr>
          <p:cNvPr id="1866" name="Google Shape;1866;p210"/>
          <p:cNvGrpSpPr/>
          <p:nvPr/>
        </p:nvGrpSpPr>
        <p:grpSpPr>
          <a:xfrm>
            <a:off x="2057400" y="4267200"/>
            <a:ext cx="838200" cy="984616"/>
            <a:chOff x="1392" y="2688"/>
            <a:chExt cx="576" cy="733"/>
          </a:xfrm>
        </p:grpSpPr>
        <p:grpSp>
          <p:nvGrpSpPr>
            <p:cNvPr id="1867" name="Google Shape;1867;p210"/>
            <p:cNvGrpSpPr/>
            <p:nvPr/>
          </p:nvGrpSpPr>
          <p:grpSpPr>
            <a:xfrm>
              <a:off x="1392" y="2688"/>
              <a:ext cx="288" cy="733"/>
              <a:chOff x="624" y="1344"/>
              <a:chExt cx="288" cy="733"/>
            </a:xfrm>
          </p:grpSpPr>
          <p:cxnSp>
            <p:nvCxnSpPr>
              <p:cNvPr id="1868" name="Google Shape;1868;p210"/>
              <p:cNvCxnSpPr/>
              <p:nvPr/>
            </p:nvCxnSpPr>
            <p:spPr>
              <a:xfrm>
                <a:off x="768" y="1344"/>
                <a:ext cx="0" cy="300"/>
              </a:xfrm>
              <a:prstGeom prst="straightConnector1">
                <a:avLst/>
              </a:prstGeom>
              <a:noFill/>
              <a:ln cap="flat" cmpd="sng" w="9525">
                <a:solidFill>
                  <a:schemeClr val="lt1"/>
                </a:solidFill>
                <a:prstDash val="solid"/>
                <a:miter lim="800000"/>
                <a:headEnd len="med" w="med" type="none"/>
                <a:tailEnd len="med" w="med" type="none"/>
              </a:ln>
            </p:spPr>
          </p:cxnSp>
          <p:grpSp>
            <p:nvGrpSpPr>
              <p:cNvPr id="1869" name="Google Shape;1869;p210"/>
              <p:cNvGrpSpPr/>
              <p:nvPr/>
            </p:nvGrpSpPr>
            <p:grpSpPr>
              <a:xfrm>
                <a:off x="624" y="1344"/>
                <a:ext cx="288" cy="733"/>
                <a:chOff x="624" y="1344"/>
                <a:chExt cx="288" cy="733"/>
              </a:xfrm>
            </p:grpSpPr>
            <p:cxnSp>
              <p:nvCxnSpPr>
                <p:cNvPr id="1870" name="Google Shape;1870;p210"/>
                <p:cNvCxnSpPr/>
                <p:nvPr/>
              </p:nvCxnSpPr>
              <p:spPr>
                <a:xfrm>
                  <a:off x="768" y="1344"/>
                  <a:ext cx="0" cy="300"/>
                </a:xfrm>
                <a:prstGeom prst="straightConnector1">
                  <a:avLst/>
                </a:prstGeom>
                <a:noFill/>
                <a:ln cap="flat" cmpd="sng" w="9525">
                  <a:solidFill>
                    <a:schemeClr val="lt1"/>
                  </a:solidFill>
                  <a:prstDash val="solid"/>
                  <a:miter lim="800000"/>
                  <a:headEnd len="med" w="med" type="none"/>
                  <a:tailEnd len="med" w="med" type="none"/>
                </a:ln>
              </p:spPr>
            </p:cxnSp>
            <p:cxnSp>
              <p:nvCxnSpPr>
                <p:cNvPr id="1871" name="Google Shape;1871;p210"/>
                <p:cNvCxnSpPr/>
                <p:nvPr/>
              </p:nvCxnSpPr>
              <p:spPr>
                <a:xfrm>
                  <a:off x="624" y="1535"/>
                  <a:ext cx="0" cy="300"/>
                </a:xfrm>
                <a:prstGeom prst="straightConnector1">
                  <a:avLst/>
                </a:prstGeom>
                <a:noFill/>
                <a:ln cap="flat" cmpd="sng" w="9525">
                  <a:solidFill>
                    <a:schemeClr val="lt1"/>
                  </a:solidFill>
                  <a:prstDash val="solid"/>
                  <a:miter lim="800000"/>
                  <a:headEnd len="med" w="med" type="none"/>
                  <a:tailEnd len="med" w="med" type="none"/>
                </a:ln>
              </p:spPr>
            </p:cxnSp>
            <p:cxnSp>
              <p:nvCxnSpPr>
                <p:cNvPr id="1872" name="Google Shape;1872;p210"/>
                <p:cNvCxnSpPr/>
                <p:nvPr/>
              </p:nvCxnSpPr>
              <p:spPr>
                <a:xfrm>
                  <a:off x="912" y="1535"/>
                  <a:ext cx="0" cy="300"/>
                </a:xfrm>
                <a:prstGeom prst="straightConnector1">
                  <a:avLst/>
                </a:prstGeom>
                <a:noFill/>
                <a:ln cap="flat" cmpd="sng" w="9525">
                  <a:solidFill>
                    <a:schemeClr val="lt1"/>
                  </a:solidFill>
                  <a:prstDash val="solid"/>
                  <a:miter lim="800000"/>
                  <a:headEnd len="med" w="med" type="none"/>
                  <a:tailEnd len="med" w="med" type="none"/>
                </a:ln>
              </p:spPr>
            </p:cxnSp>
            <p:cxnSp>
              <p:nvCxnSpPr>
                <p:cNvPr id="1873" name="Google Shape;1873;p210"/>
                <p:cNvCxnSpPr/>
                <p:nvPr/>
              </p:nvCxnSpPr>
              <p:spPr>
                <a:xfrm>
                  <a:off x="624" y="1777"/>
                  <a:ext cx="0" cy="300"/>
                </a:xfrm>
                <a:prstGeom prst="straightConnector1">
                  <a:avLst/>
                </a:prstGeom>
                <a:noFill/>
                <a:ln cap="flat" cmpd="sng" w="9525">
                  <a:solidFill>
                    <a:schemeClr val="lt1"/>
                  </a:solidFill>
                  <a:prstDash val="solid"/>
                  <a:miter lim="800000"/>
                  <a:headEnd len="med" w="med" type="none"/>
                  <a:tailEnd len="med" w="med" type="none"/>
                </a:ln>
              </p:spPr>
            </p:cxnSp>
            <p:cxnSp>
              <p:nvCxnSpPr>
                <p:cNvPr id="1874" name="Google Shape;1874;p210"/>
                <p:cNvCxnSpPr/>
                <p:nvPr/>
              </p:nvCxnSpPr>
              <p:spPr>
                <a:xfrm>
                  <a:off x="912" y="1777"/>
                  <a:ext cx="0" cy="300"/>
                </a:xfrm>
                <a:prstGeom prst="straightConnector1">
                  <a:avLst/>
                </a:prstGeom>
                <a:noFill/>
                <a:ln cap="flat" cmpd="sng" w="9525">
                  <a:solidFill>
                    <a:schemeClr val="lt1"/>
                  </a:solidFill>
                  <a:prstDash val="solid"/>
                  <a:miter lim="800000"/>
                  <a:headEnd len="med" w="med" type="none"/>
                  <a:tailEnd len="med" w="med" type="none"/>
                </a:ln>
              </p:spPr>
            </p:cxnSp>
          </p:grpSp>
        </p:grpSp>
        <p:grpSp>
          <p:nvGrpSpPr>
            <p:cNvPr id="1875" name="Google Shape;1875;p210"/>
            <p:cNvGrpSpPr/>
            <p:nvPr/>
          </p:nvGrpSpPr>
          <p:grpSpPr>
            <a:xfrm>
              <a:off x="1680" y="2688"/>
              <a:ext cx="288" cy="733"/>
              <a:chOff x="624" y="1344"/>
              <a:chExt cx="288" cy="733"/>
            </a:xfrm>
          </p:grpSpPr>
          <p:cxnSp>
            <p:nvCxnSpPr>
              <p:cNvPr id="1876" name="Google Shape;1876;p210"/>
              <p:cNvCxnSpPr/>
              <p:nvPr/>
            </p:nvCxnSpPr>
            <p:spPr>
              <a:xfrm>
                <a:off x="768" y="1344"/>
                <a:ext cx="0" cy="300"/>
              </a:xfrm>
              <a:prstGeom prst="straightConnector1">
                <a:avLst/>
              </a:prstGeom>
              <a:noFill/>
              <a:ln cap="flat" cmpd="sng" w="9525">
                <a:solidFill>
                  <a:schemeClr val="lt1"/>
                </a:solidFill>
                <a:prstDash val="solid"/>
                <a:miter lim="800000"/>
                <a:headEnd len="med" w="med" type="none"/>
                <a:tailEnd len="med" w="med" type="none"/>
              </a:ln>
            </p:spPr>
          </p:cxnSp>
          <p:grpSp>
            <p:nvGrpSpPr>
              <p:cNvPr id="1877" name="Google Shape;1877;p210"/>
              <p:cNvGrpSpPr/>
              <p:nvPr/>
            </p:nvGrpSpPr>
            <p:grpSpPr>
              <a:xfrm>
                <a:off x="624" y="1344"/>
                <a:ext cx="288" cy="733"/>
                <a:chOff x="624" y="1344"/>
                <a:chExt cx="288" cy="733"/>
              </a:xfrm>
            </p:grpSpPr>
            <p:cxnSp>
              <p:nvCxnSpPr>
                <p:cNvPr id="1878" name="Google Shape;1878;p210"/>
                <p:cNvCxnSpPr/>
                <p:nvPr/>
              </p:nvCxnSpPr>
              <p:spPr>
                <a:xfrm>
                  <a:off x="768" y="1344"/>
                  <a:ext cx="0" cy="300"/>
                </a:xfrm>
                <a:prstGeom prst="straightConnector1">
                  <a:avLst/>
                </a:prstGeom>
                <a:noFill/>
                <a:ln cap="flat" cmpd="sng" w="9525">
                  <a:solidFill>
                    <a:schemeClr val="lt1"/>
                  </a:solidFill>
                  <a:prstDash val="solid"/>
                  <a:miter lim="800000"/>
                  <a:headEnd len="med" w="med" type="none"/>
                  <a:tailEnd len="med" w="med" type="none"/>
                </a:ln>
              </p:spPr>
            </p:cxnSp>
            <p:cxnSp>
              <p:nvCxnSpPr>
                <p:cNvPr id="1879" name="Google Shape;1879;p210"/>
                <p:cNvCxnSpPr/>
                <p:nvPr/>
              </p:nvCxnSpPr>
              <p:spPr>
                <a:xfrm>
                  <a:off x="624" y="1535"/>
                  <a:ext cx="0" cy="300"/>
                </a:xfrm>
                <a:prstGeom prst="straightConnector1">
                  <a:avLst/>
                </a:prstGeom>
                <a:noFill/>
                <a:ln cap="flat" cmpd="sng" w="9525">
                  <a:solidFill>
                    <a:schemeClr val="lt1"/>
                  </a:solidFill>
                  <a:prstDash val="solid"/>
                  <a:miter lim="800000"/>
                  <a:headEnd len="med" w="med" type="none"/>
                  <a:tailEnd len="med" w="med" type="none"/>
                </a:ln>
              </p:spPr>
            </p:cxnSp>
            <p:cxnSp>
              <p:nvCxnSpPr>
                <p:cNvPr id="1880" name="Google Shape;1880;p210"/>
                <p:cNvCxnSpPr/>
                <p:nvPr/>
              </p:nvCxnSpPr>
              <p:spPr>
                <a:xfrm>
                  <a:off x="912" y="1535"/>
                  <a:ext cx="0" cy="300"/>
                </a:xfrm>
                <a:prstGeom prst="straightConnector1">
                  <a:avLst/>
                </a:prstGeom>
                <a:noFill/>
                <a:ln cap="flat" cmpd="sng" w="9525">
                  <a:solidFill>
                    <a:schemeClr val="lt1"/>
                  </a:solidFill>
                  <a:prstDash val="solid"/>
                  <a:miter lim="800000"/>
                  <a:headEnd len="med" w="med" type="none"/>
                  <a:tailEnd len="med" w="med" type="none"/>
                </a:ln>
              </p:spPr>
            </p:cxnSp>
            <p:cxnSp>
              <p:nvCxnSpPr>
                <p:cNvPr id="1881" name="Google Shape;1881;p210"/>
                <p:cNvCxnSpPr/>
                <p:nvPr/>
              </p:nvCxnSpPr>
              <p:spPr>
                <a:xfrm>
                  <a:off x="624" y="1777"/>
                  <a:ext cx="0" cy="300"/>
                </a:xfrm>
                <a:prstGeom prst="straightConnector1">
                  <a:avLst/>
                </a:prstGeom>
                <a:noFill/>
                <a:ln cap="flat" cmpd="sng" w="9525">
                  <a:solidFill>
                    <a:schemeClr val="lt1"/>
                  </a:solidFill>
                  <a:prstDash val="solid"/>
                  <a:miter lim="800000"/>
                  <a:headEnd len="med" w="med" type="none"/>
                  <a:tailEnd len="med" w="med" type="none"/>
                </a:ln>
              </p:spPr>
            </p:cxnSp>
            <p:cxnSp>
              <p:nvCxnSpPr>
                <p:cNvPr id="1882" name="Google Shape;1882;p210"/>
                <p:cNvCxnSpPr/>
                <p:nvPr/>
              </p:nvCxnSpPr>
              <p:spPr>
                <a:xfrm>
                  <a:off x="912" y="1777"/>
                  <a:ext cx="0" cy="300"/>
                </a:xfrm>
                <a:prstGeom prst="straightConnector1">
                  <a:avLst/>
                </a:prstGeom>
                <a:noFill/>
                <a:ln cap="flat" cmpd="sng" w="9525">
                  <a:solidFill>
                    <a:schemeClr val="lt1"/>
                  </a:solidFill>
                  <a:prstDash val="solid"/>
                  <a:miter lim="800000"/>
                  <a:headEnd len="med" w="med" type="none"/>
                  <a:tailEnd len="med" w="med" type="none"/>
                </a:ln>
              </p:spPr>
            </p:cxnSp>
          </p:grpSp>
        </p:grpSp>
      </p:grpSp>
      <p:grpSp>
        <p:nvGrpSpPr>
          <p:cNvPr id="1883" name="Google Shape;1883;p210"/>
          <p:cNvGrpSpPr/>
          <p:nvPr/>
        </p:nvGrpSpPr>
        <p:grpSpPr>
          <a:xfrm>
            <a:off x="5940294" y="4071063"/>
            <a:ext cx="1146306" cy="1149514"/>
            <a:chOff x="4366" y="1604"/>
            <a:chExt cx="722" cy="724"/>
          </a:xfrm>
        </p:grpSpPr>
        <p:grpSp>
          <p:nvGrpSpPr>
            <p:cNvPr id="1884" name="Google Shape;1884;p210"/>
            <p:cNvGrpSpPr/>
            <p:nvPr/>
          </p:nvGrpSpPr>
          <p:grpSpPr>
            <a:xfrm>
              <a:off x="4366" y="1604"/>
              <a:ext cx="546" cy="724"/>
              <a:chOff x="2475" y="8580"/>
              <a:chExt cx="585" cy="720"/>
            </a:xfrm>
          </p:grpSpPr>
          <p:grpSp>
            <p:nvGrpSpPr>
              <p:cNvPr id="1885" name="Google Shape;1885;p210"/>
              <p:cNvGrpSpPr/>
              <p:nvPr/>
            </p:nvGrpSpPr>
            <p:grpSpPr>
              <a:xfrm>
                <a:off x="2475" y="8655"/>
                <a:ext cx="585" cy="645"/>
                <a:chOff x="2940" y="4860"/>
                <a:chExt cx="585" cy="645"/>
              </a:xfrm>
            </p:grpSpPr>
            <p:cxnSp>
              <p:nvCxnSpPr>
                <p:cNvPr id="1886" name="Google Shape;1886;p210"/>
                <p:cNvCxnSpPr/>
                <p:nvPr/>
              </p:nvCxnSpPr>
              <p:spPr>
                <a:xfrm flipH="1">
                  <a:off x="2940" y="4860"/>
                  <a:ext cx="300" cy="300"/>
                </a:xfrm>
                <a:prstGeom prst="straightConnector1">
                  <a:avLst/>
                </a:prstGeom>
                <a:noFill/>
                <a:ln cap="flat" cmpd="sng" w="9525">
                  <a:solidFill>
                    <a:schemeClr val="lt1"/>
                  </a:solidFill>
                  <a:prstDash val="solid"/>
                  <a:miter lim="800000"/>
                  <a:headEnd len="med" w="med" type="none"/>
                  <a:tailEnd len="med" w="med" type="none"/>
                </a:ln>
              </p:spPr>
            </p:cxnSp>
            <p:cxnSp>
              <p:nvCxnSpPr>
                <p:cNvPr id="1887" name="Google Shape;1887;p210"/>
                <p:cNvCxnSpPr/>
                <p:nvPr/>
              </p:nvCxnSpPr>
              <p:spPr>
                <a:xfrm flipH="1">
                  <a:off x="3105" y="5205"/>
                  <a:ext cx="300" cy="300"/>
                </a:xfrm>
                <a:prstGeom prst="straightConnector1">
                  <a:avLst/>
                </a:prstGeom>
                <a:noFill/>
                <a:ln cap="flat" cmpd="sng" w="9525">
                  <a:solidFill>
                    <a:schemeClr val="lt1"/>
                  </a:solidFill>
                  <a:prstDash val="solid"/>
                  <a:miter lim="800000"/>
                  <a:headEnd len="med" w="med" type="none"/>
                  <a:tailEnd len="med" w="med" type="none"/>
                </a:ln>
              </p:spPr>
            </p:cxnSp>
            <p:cxnSp>
              <p:nvCxnSpPr>
                <p:cNvPr id="1888" name="Google Shape;1888;p210"/>
                <p:cNvCxnSpPr/>
                <p:nvPr/>
              </p:nvCxnSpPr>
              <p:spPr>
                <a:xfrm>
                  <a:off x="3225" y="4860"/>
                  <a:ext cx="300" cy="300"/>
                </a:xfrm>
                <a:prstGeom prst="straightConnector1">
                  <a:avLst/>
                </a:prstGeom>
                <a:noFill/>
                <a:ln cap="flat" cmpd="sng" w="9525">
                  <a:solidFill>
                    <a:schemeClr val="lt1"/>
                  </a:solidFill>
                  <a:prstDash val="solid"/>
                  <a:miter lim="800000"/>
                  <a:headEnd len="med" w="med" type="none"/>
                  <a:tailEnd len="med" w="med" type="none"/>
                </a:ln>
              </p:spPr>
            </p:cxnSp>
            <p:cxnSp>
              <p:nvCxnSpPr>
                <p:cNvPr id="1889" name="Google Shape;1889;p210"/>
                <p:cNvCxnSpPr/>
                <p:nvPr/>
              </p:nvCxnSpPr>
              <p:spPr>
                <a:xfrm>
                  <a:off x="3045" y="5205"/>
                  <a:ext cx="300" cy="300"/>
                </a:xfrm>
                <a:prstGeom prst="straightConnector1">
                  <a:avLst/>
                </a:prstGeom>
                <a:noFill/>
                <a:ln cap="flat" cmpd="sng" w="9525">
                  <a:solidFill>
                    <a:schemeClr val="lt1"/>
                  </a:solidFill>
                  <a:prstDash val="solid"/>
                  <a:miter lim="800000"/>
                  <a:headEnd len="med" w="med" type="none"/>
                  <a:tailEnd len="med" w="med" type="none"/>
                </a:ln>
              </p:spPr>
            </p:cxnSp>
            <p:cxnSp>
              <p:nvCxnSpPr>
                <p:cNvPr id="1890" name="Google Shape;1890;p210"/>
                <p:cNvCxnSpPr/>
                <p:nvPr/>
              </p:nvCxnSpPr>
              <p:spPr>
                <a:xfrm>
                  <a:off x="3390" y="5025"/>
                  <a:ext cx="0" cy="300"/>
                </a:xfrm>
                <a:prstGeom prst="straightConnector1">
                  <a:avLst/>
                </a:prstGeom>
                <a:noFill/>
                <a:ln cap="flat" cmpd="sng" w="9525">
                  <a:solidFill>
                    <a:schemeClr val="lt1"/>
                  </a:solidFill>
                  <a:prstDash val="solid"/>
                  <a:miter lim="800000"/>
                  <a:headEnd len="med" w="med" type="none"/>
                  <a:tailEnd len="med" w="med" type="none"/>
                </a:ln>
              </p:spPr>
            </p:cxnSp>
            <p:cxnSp>
              <p:nvCxnSpPr>
                <p:cNvPr id="1891" name="Google Shape;1891;p210"/>
                <p:cNvCxnSpPr/>
                <p:nvPr/>
              </p:nvCxnSpPr>
              <p:spPr>
                <a:xfrm>
                  <a:off x="3060" y="5040"/>
                  <a:ext cx="0" cy="300"/>
                </a:xfrm>
                <a:prstGeom prst="straightConnector1">
                  <a:avLst/>
                </a:prstGeom>
                <a:noFill/>
                <a:ln cap="flat" cmpd="sng" w="9525">
                  <a:solidFill>
                    <a:schemeClr val="lt1"/>
                  </a:solidFill>
                  <a:prstDash val="solid"/>
                  <a:miter lim="800000"/>
                  <a:headEnd len="med" w="med" type="none"/>
                  <a:tailEnd len="med" w="med" type="none"/>
                </a:ln>
              </p:spPr>
            </p:cxnSp>
          </p:grpSp>
          <p:cxnSp>
            <p:nvCxnSpPr>
              <p:cNvPr id="1892" name="Google Shape;1892;p210"/>
              <p:cNvCxnSpPr/>
              <p:nvPr/>
            </p:nvCxnSpPr>
            <p:spPr>
              <a:xfrm flipH="1" rot="10800000">
                <a:off x="2610" y="8580"/>
                <a:ext cx="300" cy="300"/>
              </a:xfrm>
              <a:prstGeom prst="straightConnector1">
                <a:avLst/>
              </a:prstGeom>
              <a:noFill/>
              <a:ln cap="flat" cmpd="sng" w="9525">
                <a:solidFill>
                  <a:schemeClr val="lt1"/>
                </a:solidFill>
                <a:prstDash val="solid"/>
                <a:miter lim="800000"/>
                <a:headEnd len="med" w="med" type="none"/>
                <a:tailEnd len="med" w="med" type="none"/>
              </a:ln>
            </p:spPr>
          </p:cxnSp>
          <p:cxnSp>
            <p:nvCxnSpPr>
              <p:cNvPr id="1893" name="Google Shape;1893;p210"/>
              <p:cNvCxnSpPr/>
              <p:nvPr/>
            </p:nvCxnSpPr>
            <p:spPr>
              <a:xfrm>
                <a:off x="2610" y="8970"/>
                <a:ext cx="300" cy="300"/>
              </a:xfrm>
              <a:prstGeom prst="straightConnector1">
                <a:avLst/>
              </a:prstGeom>
              <a:noFill/>
              <a:ln cap="flat" cmpd="sng" w="9525">
                <a:solidFill>
                  <a:schemeClr val="lt1"/>
                </a:solidFill>
                <a:prstDash val="solid"/>
                <a:miter lim="800000"/>
                <a:headEnd len="med" w="med" type="none"/>
                <a:tailEnd len="med" w="med" type="none"/>
              </a:ln>
            </p:spPr>
          </p:cxnSp>
          <p:cxnSp>
            <p:nvCxnSpPr>
              <p:cNvPr id="1894" name="Google Shape;1894;p210"/>
              <p:cNvCxnSpPr/>
              <p:nvPr/>
            </p:nvCxnSpPr>
            <p:spPr>
              <a:xfrm>
                <a:off x="2880" y="8835"/>
                <a:ext cx="0" cy="300"/>
              </a:xfrm>
              <a:prstGeom prst="straightConnector1">
                <a:avLst/>
              </a:prstGeom>
              <a:noFill/>
              <a:ln cap="flat" cmpd="sng" w="9525">
                <a:solidFill>
                  <a:schemeClr val="lt1"/>
                </a:solidFill>
                <a:prstDash val="solid"/>
                <a:miter lim="800000"/>
                <a:headEnd len="med" w="med" type="none"/>
                <a:tailEnd len="med" w="med" type="none"/>
              </a:ln>
            </p:spPr>
          </p:cxnSp>
        </p:grpSp>
        <p:grpSp>
          <p:nvGrpSpPr>
            <p:cNvPr id="1895" name="Google Shape;1895;p210"/>
            <p:cNvGrpSpPr/>
            <p:nvPr/>
          </p:nvGrpSpPr>
          <p:grpSpPr>
            <a:xfrm>
              <a:off x="4800" y="1632"/>
              <a:ext cx="288" cy="477"/>
              <a:chOff x="591" y="2436"/>
              <a:chExt cx="288" cy="477"/>
            </a:xfrm>
          </p:grpSpPr>
          <p:cxnSp>
            <p:nvCxnSpPr>
              <p:cNvPr id="1896" name="Google Shape;1896;p210"/>
              <p:cNvCxnSpPr/>
              <p:nvPr/>
            </p:nvCxnSpPr>
            <p:spPr>
              <a:xfrm>
                <a:off x="735" y="2436"/>
                <a:ext cx="0" cy="300"/>
              </a:xfrm>
              <a:prstGeom prst="straightConnector1">
                <a:avLst/>
              </a:prstGeom>
              <a:noFill/>
              <a:ln cap="flat" cmpd="sng" w="9525">
                <a:solidFill>
                  <a:schemeClr val="lt1"/>
                </a:solidFill>
                <a:prstDash val="solid"/>
                <a:miter lim="800000"/>
                <a:headEnd len="med" w="med" type="none"/>
                <a:tailEnd len="med" w="med" type="none"/>
              </a:ln>
            </p:spPr>
          </p:cxnSp>
          <p:cxnSp>
            <p:nvCxnSpPr>
              <p:cNvPr id="1897" name="Google Shape;1897;p210"/>
              <p:cNvCxnSpPr/>
              <p:nvPr/>
            </p:nvCxnSpPr>
            <p:spPr>
              <a:xfrm>
                <a:off x="591" y="2853"/>
                <a:ext cx="0" cy="0"/>
              </a:xfrm>
              <a:prstGeom prst="straightConnector1">
                <a:avLst/>
              </a:prstGeom>
              <a:noFill/>
              <a:ln cap="flat" cmpd="sng" w="9525">
                <a:solidFill>
                  <a:schemeClr val="lt1"/>
                </a:solidFill>
                <a:prstDash val="solid"/>
                <a:miter lim="800000"/>
                <a:headEnd len="med" w="med" type="none"/>
                <a:tailEnd len="med" w="med" type="none"/>
              </a:ln>
            </p:spPr>
          </p:cxnSp>
          <p:cxnSp>
            <p:nvCxnSpPr>
              <p:cNvPr id="1898" name="Google Shape;1898;p210"/>
              <p:cNvCxnSpPr/>
              <p:nvPr/>
            </p:nvCxnSpPr>
            <p:spPr>
              <a:xfrm>
                <a:off x="724" y="2469"/>
                <a:ext cx="0" cy="0"/>
              </a:xfrm>
              <a:prstGeom prst="straightConnector1">
                <a:avLst/>
              </a:prstGeom>
              <a:noFill/>
              <a:ln cap="flat" cmpd="sng" w="9525">
                <a:solidFill>
                  <a:schemeClr val="lt1"/>
                </a:solidFill>
                <a:prstDash val="solid"/>
                <a:miter lim="800000"/>
                <a:headEnd len="med" w="med" type="none"/>
                <a:tailEnd len="med" w="med" type="none"/>
              </a:ln>
            </p:spPr>
          </p:cxnSp>
          <p:cxnSp>
            <p:nvCxnSpPr>
              <p:cNvPr id="1899" name="Google Shape;1899;p210"/>
              <p:cNvCxnSpPr/>
              <p:nvPr/>
            </p:nvCxnSpPr>
            <p:spPr>
              <a:xfrm>
                <a:off x="879" y="2613"/>
                <a:ext cx="0" cy="300"/>
              </a:xfrm>
              <a:prstGeom prst="straightConnector1">
                <a:avLst/>
              </a:prstGeom>
              <a:noFill/>
              <a:ln cap="flat" cmpd="sng" w="9525">
                <a:solidFill>
                  <a:schemeClr val="lt1"/>
                </a:solidFill>
                <a:prstDash val="solid"/>
                <a:miter lim="800000"/>
                <a:headEnd len="med" w="med" type="none"/>
                <a:tailEnd len="med" w="med" type="none"/>
              </a:ln>
            </p:spPr>
          </p:cxnSp>
          <p:cxnSp>
            <p:nvCxnSpPr>
              <p:cNvPr id="1900" name="Google Shape;1900;p210"/>
              <p:cNvCxnSpPr/>
              <p:nvPr/>
            </p:nvCxnSpPr>
            <p:spPr>
              <a:xfrm>
                <a:off x="879" y="2853"/>
                <a:ext cx="0" cy="0"/>
              </a:xfrm>
              <a:prstGeom prst="straightConnector1">
                <a:avLst/>
              </a:prstGeom>
              <a:noFill/>
              <a:ln cap="flat" cmpd="sng" w="9525">
                <a:solidFill>
                  <a:schemeClr val="lt1"/>
                </a:solidFill>
                <a:prstDash val="solid"/>
                <a:miter lim="800000"/>
                <a:headEnd len="med" w="med" type="none"/>
                <a:tailEnd len="med" w="med" type="none"/>
              </a:ln>
            </p:spPr>
          </p:cxnSp>
          <p:cxnSp>
            <p:nvCxnSpPr>
              <p:cNvPr id="1901" name="Google Shape;1901;p210"/>
              <p:cNvCxnSpPr/>
              <p:nvPr/>
            </p:nvCxnSpPr>
            <p:spPr>
              <a:xfrm>
                <a:off x="694" y="2509"/>
                <a:ext cx="0" cy="0"/>
              </a:xfrm>
              <a:prstGeom prst="straightConnector1">
                <a:avLst/>
              </a:prstGeom>
              <a:noFill/>
              <a:ln cap="flat" cmpd="sng" w="9525">
                <a:solidFill>
                  <a:schemeClr val="lt1"/>
                </a:solidFill>
                <a:prstDash val="solid"/>
                <a:miter lim="800000"/>
                <a:headEnd len="med" w="med" type="none"/>
                <a:tailEnd len="med" w="med" type="none"/>
              </a:ln>
            </p:spPr>
          </p:cxnSp>
          <p:cxnSp>
            <p:nvCxnSpPr>
              <p:cNvPr id="1902" name="Google Shape;1902;p210"/>
              <p:cNvCxnSpPr/>
              <p:nvPr/>
            </p:nvCxnSpPr>
            <p:spPr>
              <a:xfrm>
                <a:off x="858" y="2819"/>
                <a:ext cx="0" cy="0"/>
              </a:xfrm>
              <a:prstGeom prst="straightConnector1">
                <a:avLst/>
              </a:prstGeom>
              <a:noFill/>
              <a:ln cap="flat" cmpd="sng" w="9525">
                <a:solidFill>
                  <a:schemeClr val="lt1"/>
                </a:solidFill>
                <a:prstDash val="solid"/>
                <a:miter lim="800000"/>
                <a:headEnd len="med" w="med" type="none"/>
                <a:tailEnd len="med" w="med" type="none"/>
              </a:ln>
            </p:spPr>
          </p:cxnSp>
        </p:grpSp>
      </p:gr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6" name="Shape 1906"/>
        <p:cNvGrpSpPr/>
        <p:nvPr/>
      </p:nvGrpSpPr>
      <p:grpSpPr>
        <a:xfrm>
          <a:off x="0" y="0"/>
          <a:ext cx="0" cy="0"/>
          <a:chOff x="0" y="0"/>
          <a:chExt cx="0" cy="0"/>
        </a:xfrm>
      </p:grpSpPr>
      <p:pic>
        <p:nvPicPr>
          <p:cNvPr descr="Image result for synthetic petrol" id="1907" name="Google Shape;1907;p211"/>
          <p:cNvPicPr preferRelativeResize="0"/>
          <p:nvPr/>
        </p:nvPicPr>
        <p:blipFill rotWithShape="1">
          <a:blip r:embed="rId3">
            <a:alphaModFix/>
          </a:blip>
          <a:srcRect b="0" l="0" r="0" t="0"/>
          <a:stretch/>
        </p:blipFill>
        <p:spPr>
          <a:xfrm>
            <a:off x="696912" y="390525"/>
            <a:ext cx="7407274" cy="6388100"/>
          </a:xfrm>
          <a:prstGeom prst="rect">
            <a:avLst/>
          </a:prstGeom>
          <a:noFill/>
          <a:ln>
            <a:noFill/>
          </a:ln>
        </p:spPr>
      </p:pic>
    </p:spTree>
  </p:cSld>
  <p:clrMapOvr>
    <a:masterClrMapping/>
  </p:clrMapOvr>
  <p:transition spd="slow">
    <p:fade/>
  </p:transition>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1" name="Shape 1911"/>
        <p:cNvGrpSpPr/>
        <p:nvPr/>
      </p:nvGrpSpPr>
      <p:grpSpPr>
        <a:xfrm>
          <a:off x="0" y="0"/>
          <a:ext cx="0" cy="0"/>
          <a:chOff x="0" y="0"/>
          <a:chExt cx="0" cy="0"/>
        </a:xfrm>
      </p:grpSpPr>
      <p:sp>
        <p:nvSpPr>
          <p:cNvPr id="1912" name="Google Shape;1912;p212"/>
          <p:cNvSpPr txBox="1"/>
          <p:nvPr>
            <p:ph type="title"/>
          </p:nvPr>
        </p:nvSpPr>
        <p:spPr>
          <a:xfrm>
            <a:off x="0" y="0"/>
            <a:ext cx="9144000" cy="762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imes New Roman"/>
              <a:buNone/>
            </a:pPr>
            <a:r>
              <a:rPr b="1" i="0" lang="en-US" sz="3200" u="none">
                <a:solidFill>
                  <a:schemeClr val="dk2"/>
                </a:solidFill>
                <a:latin typeface="Times New Roman"/>
                <a:ea typeface="Times New Roman"/>
                <a:cs typeface="Times New Roman"/>
                <a:sym typeface="Times New Roman"/>
              </a:rPr>
              <a:t>Fisher-Tropsch method</a:t>
            </a:r>
            <a:endParaRPr/>
          </a:p>
        </p:txBody>
      </p:sp>
      <p:pic>
        <p:nvPicPr>
          <p:cNvPr descr="Image result for synthetic petrol by fischer-tropsch process" id="1913" name="Google Shape;1913;p212"/>
          <p:cNvPicPr preferRelativeResize="0"/>
          <p:nvPr/>
        </p:nvPicPr>
        <p:blipFill rotWithShape="1">
          <a:blip r:embed="rId3">
            <a:alphaModFix/>
          </a:blip>
          <a:srcRect b="28810" l="0" r="0" t="17647"/>
          <a:stretch/>
        </p:blipFill>
        <p:spPr>
          <a:xfrm>
            <a:off x="90487" y="1600200"/>
            <a:ext cx="9015412" cy="4114800"/>
          </a:xfrm>
          <a:prstGeom prst="rect">
            <a:avLst/>
          </a:prstGeom>
          <a:noFill/>
          <a:ln>
            <a:noFill/>
          </a:ln>
        </p:spPr>
      </p:pic>
    </p:spTree>
  </p:cSld>
  <p:clrMapOvr>
    <a:masterClrMapping/>
  </p:clrMapOvr>
  <p:transition spd="slow">
    <p:fade/>
  </p:transition>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7" name="Shape 1917"/>
        <p:cNvGrpSpPr/>
        <p:nvPr/>
      </p:nvGrpSpPr>
      <p:grpSpPr>
        <a:xfrm>
          <a:off x="0" y="0"/>
          <a:ext cx="0" cy="0"/>
          <a:chOff x="0" y="0"/>
          <a:chExt cx="0" cy="0"/>
        </a:xfrm>
      </p:grpSpPr>
      <p:sp>
        <p:nvSpPr>
          <p:cNvPr id="1918" name="Google Shape;1918;p213"/>
          <p:cNvSpPr txBox="1"/>
          <p:nvPr>
            <p:ph type="title"/>
          </p:nvPr>
        </p:nvSpPr>
        <p:spPr>
          <a:xfrm>
            <a:off x="-152400" y="609600"/>
            <a:ext cx="9144000" cy="762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Reforming </a:t>
            </a:r>
            <a:endParaRPr/>
          </a:p>
        </p:txBody>
      </p:sp>
      <p:sp>
        <p:nvSpPr>
          <p:cNvPr id="1919" name="Google Shape;1919;p213"/>
          <p:cNvSpPr txBox="1"/>
          <p:nvPr>
            <p:ph idx="1" type="body"/>
          </p:nvPr>
        </p:nvSpPr>
        <p:spPr>
          <a:xfrm>
            <a:off x="533400" y="1828800"/>
            <a:ext cx="7772400" cy="3581400"/>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dk1"/>
              </a:buClr>
              <a:buSzPts val="3200"/>
              <a:buFont typeface="Arial"/>
              <a:buChar char="•"/>
            </a:pPr>
            <a:r>
              <a:rPr b="0" i="0" lang="en-US" sz="3200" u="none">
                <a:solidFill>
                  <a:schemeClr val="dk1"/>
                </a:solidFill>
                <a:latin typeface="Arial"/>
                <a:ea typeface="Arial"/>
                <a:cs typeface="Arial"/>
                <a:sym typeface="Arial"/>
              </a:rPr>
              <a:t>Reforming is a process which uses heat, pressure and a catalyst (usually containing platinum) to bring about chemical reactions which upgrade naphthas into high octane petrol and petrochemical feedstock. </a:t>
            </a:r>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8"/>
                                        </p:tgtEl>
                                        <p:attrNameLst>
                                          <p:attrName>style.visibility</p:attrName>
                                        </p:attrNameLst>
                                      </p:cBhvr>
                                      <p:to>
                                        <p:strVal val="visible"/>
                                      </p:to>
                                    </p:set>
                                    <p:animEffect filter="fade" transition="in">
                                      <p:cBhvr>
                                        <p:cTn dur="1000"/>
                                        <p:tgtEl>
                                          <p:spTgt spid="19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9">
                                            <p:txEl>
                                              <p:pRg end="0" st="0"/>
                                            </p:txEl>
                                          </p:spTgt>
                                        </p:tgtEl>
                                        <p:attrNameLst>
                                          <p:attrName>style.visibility</p:attrName>
                                        </p:attrNameLst>
                                      </p:cBhvr>
                                      <p:to>
                                        <p:strVal val="visible"/>
                                      </p:to>
                                    </p:set>
                                    <p:animEffect filter="fade" transition="in">
                                      <p:cBhvr>
                                        <p:cTn dur="1000"/>
                                        <p:tgtEl>
                                          <p:spTgt spid="191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3" name="Shape 1923"/>
        <p:cNvGrpSpPr/>
        <p:nvPr/>
      </p:nvGrpSpPr>
      <p:grpSpPr>
        <a:xfrm>
          <a:off x="0" y="0"/>
          <a:ext cx="0" cy="0"/>
          <a:chOff x="0" y="0"/>
          <a:chExt cx="0" cy="0"/>
        </a:xfrm>
      </p:grpSpPr>
      <p:graphicFrame>
        <p:nvGraphicFramePr>
          <p:cNvPr id="1924" name="Google Shape;1924;p214"/>
          <p:cNvGraphicFramePr/>
          <p:nvPr/>
        </p:nvGraphicFramePr>
        <p:xfrm>
          <a:off x="0" y="0"/>
          <a:ext cx="9144000" cy="6858000"/>
        </p:xfrm>
        <a:graphic>
          <a:graphicData uri="http://schemas.openxmlformats.org/presentationml/2006/ole">
            <mc:AlternateContent>
              <mc:Choice Requires="v">
                <p:oleObj r:id="rId4" imgH="6858000" imgW="9144000" progId="Excel.Chart.8" spid="_x0000_s1">
                  <p:embed/>
                </p:oleObj>
              </mc:Choice>
              <mc:Fallback>
                <p:oleObj r:id="rId5" imgH="6858000" imgW="9144000" progId="Excel.Chart.8">
                  <p:embed/>
                  <p:pic>
                    <p:nvPicPr>
                      <p:cNvPr id="1924" name="Google Shape;1924;p214"/>
                      <p:cNvPicPr preferRelativeResize="0"/>
                      <p:nvPr/>
                    </p:nvPicPr>
                    <p:blipFill rotWithShape="1">
                      <a:blip r:embed="rId6">
                        <a:alphaModFix/>
                      </a:blip>
                      <a:srcRect b="0" l="0" r="0" t="0"/>
                      <a:stretch/>
                    </p:blipFill>
                    <p:spPr>
                      <a:xfrm>
                        <a:off x="0" y="0"/>
                        <a:ext cx="9144000" cy="6858000"/>
                      </a:xfrm>
                      <a:prstGeom prst="rect">
                        <a:avLst/>
                      </a:prstGeom>
                      <a:noFill/>
                      <a:ln>
                        <a:noFill/>
                      </a:ln>
                    </p:spPr>
                  </p:pic>
                </p:oleObj>
              </mc:Fallback>
            </mc:AlternateContent>
          </a:graphicData>
        </a:graphic>
      </p:graphicFrame>
      <p:sp>
        <p:nvSpPr>
          <p:cNvPr id="1925" name="Google Shape;1925;p214"/>
          <p:cNvSpPr txBox="1"/>
          <p:nvPr/>
        </p:nvSpPr>
        <p:spPr>
          <a:xfrm>
            <a:off x="1752600" y="838200"/>
            <a:ext cx="5943600" cy="5791200"/>
          </a:xfrm>
          <a:prstGeom prst="rect">
            <a:avLst/>
          </a:prstGeom>
          <a:solidFill>
            <a:schemeClr val="lt1"/>
          </a:solidFill>
          <a:ln cap="flat" cmpd="sng" w="381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26" name="Google Shape;1926;p214"/>
          <p:cNvSpPr txBox="1"/>
          <p:nvPr/>
        </p:nvSpPr>
        <p:spPr>
          <a:xfrm>
            <a:off x="685800" y="228600"/>
            <a:ext cx="7924800" cy="57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00"/>
              </a:buClr>
              <a:buSzPts val="3200"/>
              <a:buFont typeface="Arial"/>
              <a:buNone/>
            </a:pPr>
            <a:r>
              <a:rPr b="1" i="1" lang="en-US" sz="3200" u="none">
                <a:solidFill>
                  <a:srgbClr val="FFFF00"/>
                </a:solidFill>
                <a:latin typeface="Arial"/>
                <a:ea typeface="Arial"/>
                <a:cs typeface="Arial"/>
                <a:sym typeface="Arial"/>
              </a:rPr>
              <a:t>Catalytic Reforming – Conversion Reactions</a:t>
            </a:r>
            <a:endParaRPr/>
          </a:p>
        </p:txBody>
      </p:sp>
      <p:pic>
        <p:nvPicPr>
          <p:cNvPr id="1927" name="Google Shape;1927;p214"/>
          <p:cNvPicPr preferRelativeResize="0"/>
          <p:nvPr/>
        </p:nvPicPr>
        <p:blipFill rotWithShape="1">
          <a:blip r:embed="rId7">
            <a:alphaModFix/>
          </a:blip>
          <a:srcRect b="0" l="0" r="0" t="0"/>
          <a:stretch/>
        </p:blipFill>
        <p:spPr>
          <a:xfrm>
            <a:off x="1714500" y="995362"/>
            <a:ext cx="6000751" cy="5527675"/>
          </a:xfrm>
          <a:prstGeom prst="rect">
            <a:avLst/>
          </a:prstGeom>
          <a:noFill/>
          <a:ln>
            <a:noFill/>
          </a:ln>
        </p:spPr>
      </p:pic>
    </p:spTree>
  </p:cSld>
  <p:clrMapOvr>
    <a:masterClrMapping/>
  </p:clrMapOvr>
  <p:transition spd="slow">
    <p:fade/>
  </p:transition>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1" name="Shape 1931"/>
        <p:cNvGrpSpPr/>
        <p:nvPr/>
      </p:nvGrpSpPr>
      <p:grpSpPr>
        <a:xfrm>
          <a:off x="0" y="0"/>
          <a:ext cx="0" cy="0"/>
          <a:chOff x="0" y="0"/>
          <a:chExt cx="0" cy="0"/>
        </a:xfrm>
      </p:grpSpPr>
      <p:pic>
        <p:nvPicPr>
          <p:cNvPr id="1932" name="Google Shape;1932;p215"/>
          <p:cNvPicPr preferRelativeResize="0"/>
          <p:nvPr>
            <p:ph idx="1" type="body"/>
          </p:nvPr>
        </p:nvPicPr>
        <p:blipFill rotWithShape="1">
          <a:blip r:embed="rId3">
            <a:alphaModFix/>
          </a:blip>
          <a:srcRect b="0" l="0" r="0" t="0"/>
          <a:stretch/>
        </p:blipFill>
        <p:spPr>
          <a:xfrm>
            <a:off x="1258887" y="1341437"/>
            <a:ext cx="6902400" cy="3354300"/>
          </a:xfrm>
          <a:prstGeom prst="rect">
            <a:avLst/>
          </a:prstGeom>
          <a:noFill/>
          <a:ln>
            <a:noFill/>
          </a:ln>
        </p:spPr>
      </p:pic>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2"/>
                                        </p:tgtEl>
                                        <p:attrNameLst>
                                          <p:attrName>style.visibility</p:attrName>
                                        </p:attrNameLst>
                                      </p:cBhvr>
                                      <p:to>
                                        <p:strVal val="visible"/>
                                      </p:to>
                                    </p:set>
                                    <p:animEffect filter="fade" transition="in">
                                      <p:cBhvr>
                                        <p:cTn dur="2000"/>
                                        <p:tgtEl>
                                          <p:spTgt spid="19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pic>
        <p:nvPicPr>
          <p:cNvPr descr="http://www.chem1.com/acad/webtext/energetics/CE-images/calorimeter2.gif" id="583" name="Google Shape;583;p90"/>
          <p:cNvPicPr preferRelativeResize="0"/>
          <p:nvPr/>
        </p:nvPicPr>
        <p:blipFill rotWithShape="1">
          <a:blip r:embed="rId3">
            <a:alphaModFix/>
          </a:blip>
          <a:srcRect b="0" l="0" r="0" t="0"/>
          <a:stretch/>
        </p:blipFill>
        <p:spPr>
          <a:xfrm>
            <a:off x="19050" y="1447800"/>
            <a:ext cx="3121025" cy="2971800"/>
          </a:xfrm>
          <a:prstGeom prst="rect">
            <a:avLst/>
          </a:prstGeom>
          <a:noFill/>
          <a:ln>
            <a:noFill/>
          </a:ln>
        </p:spPr>
      </p:pic>
      <p:pic>
        <p:nvPicPr>
          <p:cNvPr descr="http://www.chem1.com/acad/webtext/energetics/CE-images/calorimwrwe3.jpg" id="584" name="Google Shape;584;p90"/>
          <p:cNvPicPr preferRelativeResize="0"/>
          <p:nvPr/>
        </p:nvPicPr>
        <p:blipFill rotWithShape="1">
          <a:blip r:embed="rId4">
            <a:alphaModFix/>
          </a:blip>
          <a:srcRect b="0" l="0" r="0" t="0"/>
          <a:stretch/>
        </p:blipFill>
        <p:spPr>
          <a:xfrm>
            <a:off x="3376612" y="1447800"/>
            <a:ext cx="3657600" cy="2971800"/>
          </a:xfrm>
          <a:prstGeom prst="rect">
            <a:avLst/>
          </a:prstGeom>
          <a:noFill/>
          <a:ln>
            <a:noFill/>
          </a:ln>
        </p:spPr>
      </p:pic>
      <p:pic>
        <p:nvPicPr>
          <p:cNvPr descr="http://www.chem1.com/acad/webtext/energetics/CE-images/calorimeter.gif" id="585" name="Google Shape;585;p90"/>
          <p:cNvPicPr preferRelativeResize="0"/>
          <p:nvPr/>
        </p:nvPicPr>
        <p:blipFill rotWithShape="1">
          <a:blip r:embed="rId5">
            <a:alphaModFix/>
          </a:blip>
          <a:srcRect b="0" l="0" r="0" t="0"/>
          <a:stretch/>
        </p:blipFill>
        <p:spPr>
          <a:xfrm>
            <a:off x="7007225" y="1447800"/>
            <a:ext cx="2108200" cy="29718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6" name="Shape 1936"/>
        <p:cNvGrpSpPr/>
        <p:nvPr/>
      </p:nvGrpSpPr>
      <p:grpSpPr>
        <a:xfrm>
          <a:off x="0" y="0"/>
          <a:ext cx="0" cy="0"/>
          <a:chOff x="0" y="0"/>
          <a:chExt cx="0" cy="0"/>
        </a:xfrm>
      </p:grpSpPr>
      <p:sp>
        <p:nvSpPr>
          <p:cNvPr id="1937" name="Google Shape;1937;p216"/>
          <p:cNvSpPr txBox="1"/>
          <p:nvPr>
            <p:ph type="title"/>
          </p:nvPr>
        </p:nvSpPr>
        <p:spPr>
          <a:xfrm>
            <a:off x="0" y="0"/>
            <a:ext cx="9144000" cy="762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Cracking</a:t>
            </a:r>
            <a:endParaRPr/>
          </a:p>
        </p:txBody>
      </p:sp>
      <p:sp>
        <p:nvSpPr>
          <p:cNvPr id="1938" name="Google Shape;1938;p216"/>
          <p:cNvSpPr txBox="1"/>
          <p:nvPr>
            <p:ph idx="1" type="body"/>
          </p:nvPr>
        </p:nvSpPr>
        <p:spPr>
          <a:xfrm>
            <a:off x="914400" y="1524000"/>
            <a:ext cx="7772400" cy="4572000"/>
          </a:xfrm>
          <a:prstGeom prst="rect">
            <a:avLst/>
          </a:prstGeom>
          <a:noFill/>
          <a:ln>
            <a:noFill/>
          </a:ln>
        </p:spPr>
        <p:txBody>
          <a:bodyPr anchorCtr="0" anchor="t" bIns="45700" lIns="91425" spcFirstLastPara="1" rIns="91425" wrap="square" tIns="45700">
            <a:noAutofit/>
          </a:bodyPr>
          <a:lstStyle/>
          <a:p>
            <a:pPr indent="-609600" lvl="0" marL="609600" rtl="0" algn="l">
              <a:lnSpc>
                <a:spcPct val="100000"/>
              </a:lnSpc>
              <a:spcBef>
                <a:spcPts val="0"/>
              </a:spcBef>
              <a:spcAft>
                <a:spcPts val="0"/>
              </a:spcAft>
              <a:buClr>
                <a:schemeClr val="dk1"/>
              </a:buClr>
              <a:buSzPts val="3200"/>
              <a:buFont typeface="Arial"/>
              <a:buChar char="•"/>
            </a:pPr>
            <a:r>
              <a:rPr b="0" i="0" lang="en-US" sz="3200" u="none">
                <a:solidFill>
                  <a:schemeClr val="dk1"/>
                </a:solidFill>
                <a:latin typeface="Arial"/>
                <a:ea typeface="Arial"/>
                <a:cs typeface="Arial"/>
                <a:sym typeface="Arial"/>
              </a:rPr>
              <a:t>Cracking processes break down heavier hydrocarbon molecules (high boiling point oils) into lighter products such as petrol and diesel. These processes include: </a:t>
            </a:r>
            <a:endParaRPr/>
          </a:p>
          <a:p>
            <a:pPr indent="-457200" lvl="2" marL="1371600" rtl="0" algn="l">
              <a:lnSpc>
                <a:spcPct val="100000"/>
              </a:lnSpc>
              <a:spcBef>
                <a:spcPts val="640"/>
              </a:spcBef>
              <a:spcAft>
                <a:spcPts val="0"/>
              </a:spcAft>
              <a:buClr>
                <a:schemeClr val="dk1"/>
              </a:buClr>
              <a:buSzPts val="3200"/>
              <a:buFont typeface="Arial"/>
              <a:buAutoNum type="arabicPeriod"/>
            </a:pPr>
            <a:r>
              <a:rPr b="0" i="0" lang="en-US" sz="3200" u="none">
                <a:solidFill>
                  <a:schemeClr val="dk1"/>
                </a:solidFill>
                <a:latin typeface="Arial"/>
                <a:ea typeface="Arial"/>
                <a:cs typeface="Arial"/>
                <a:sym typeface="Arial"/>
              </a:rPr>
              <a:t>catalytic cracking</a:t>
            </a:r>
            <a:endParaRPr/>
          </a:p>
          <a:p>
            <a:pPr indent="-457200" lvl="2" marL="1371600" rtl="0" algn="l">
              <a:lnSpc>
                <a:spcPct val="100000"/>
              </a:lnSpc>
              <a:spcBef>
                <a:spcPts val="640"/>
              </a:spcBef>
              <a:spcAft>
                <a:spcPts val="0"/>
              </a:spcAft>
              <a:buClr>
                <a:schemeClr val="dk1"/>
              </a:buClr>
              <a:buSzPts val="3200"/>
              <a:buFont typeface="Arial"/>
              <a:buAutoNum type="arabicPeriod"/>
            </a:pPr>
            <a:r>
              <a:rPr b="0" i="0" lang="en-US" sz="3200" u="none">
                <a:solidFill>
                  <a:schemeClr val="dk1"/>
                </a:solidFill>
                <a:latin typeface="Arial"/>
                <a:ea typeface="Arial"/>
                <a:cs typeface="Arial"/>
                <a:sym typeface="Arial"/>
              </a:rPr>
              <a:t>thermal cracking</a:t>
            </a:r>
            <a:endParaRPr/>
          </a:p>
          <a:p>
            <a:pPr indent="-457200" lvl="2" marL="1371600" rtl="0" algn="l">
              <a:lnSpc>
                <a:spcPct val="100000"/>
              </a:lnSpc>
              <a:spcBef>
                <a:spcPts val="640"/>
              </a:spcBef>
              <a:spcAft>
                <a:spcPts val="0"/>
              </a:spcAft>
              <a:buClr>
                <a:schemeClr val="dk1"/>
              </a:buClr>
              <a:buSzPts val="3200"/>
              <a:buFont typeface="Arial"/>
              <a:buAutoNum type="arabicPeriod"/>
            </a:pPr>
            <a:r>
              <a:rPr b="0" i="0" lang="en-US" sz="3200" u="none">
                <a:solidFill>
                  <a:schemeClr val="dk1"/>
                </a:solidFill>
                <a:latin typeface="Arial"/>
                <a:ea typeface="Arial"/>
                <a:cs typeface="Arial"/>
                <a:sym typeface="Arial"/>
              </a:rPr>
              <a:t>hydrocracking</a:t>
            </a:r>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7"/>
                                        </p:tgtEl>
                                        <p:attrNameLst>
                                          <p:attrName>style.visibility</p:attrName>
                                        </p:attrNameLst>
                                      </p:cBhvr>
                                      <p:to>
                                        <p:strVal val="visible"/>
                                      </p:to>
                                    </p:set>
                                    <p:animEffect filter="fade" transition="in">
                                      <p:cBhvr>
                                        <p:cTn dur="1000"/>
                                        <p:tgtEl>
                                          <p:spTgt spid="19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8">
                                            <p:txEl>
                                              <p:pRg end="0" st="0"/>
                                            </p:txEl>
                                          </p:spTgt>
                                        </p:tgtEl>
                                        <p:attrNameLst>
                                          <p:attrName>style.visibility</p:attrName>
                                        </p:attrNameLst>
                                      </p:cBhvr>
                                      <p:to>
                                        <p:strVal val="visible"/>
                                      </p:to>
                                    </p:set>
                                    <p:animEffect filter="fade" transition="in">
                                      <p:cBhvr>
                                        <p:cTn dur="1000"/>
                                        <p:tgtEl>
                                          <p:spTgt spid="19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8">
                                            <p:txEl>
                                              <p:pRg end="1" st="1"/>
                                            </p:txEl>
                                          </p:spTgt>
                                        </p:tgtEl>
                                        <p:attrNameLst>
                                          <p:attrName>style.visibility</p:attrName>
                                        </p:attrNameLst>
                                      </p:cBhvr>
                                      <p:to>
                                        <p:strVal val="visible"/>
                                      </p:to>
                                    </p:set>
                                    <p:animEffect filter="fade" transition="in">
                                      <p:cBhvr>
                                        <p:cTn dur="1000"/>
                                        <p:tgtEl>
                                          <p:spTgt spid="19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8">
                                            <p:txEl>
                                              <p:pRg end="2" st="2"/>
                                            </p:txEl>
                                          </p:spTgt>
                                        </p:tgtEl>
                                        <p:attrNameLst>
                                          <p:attrName>style.visibility</p:attrName>
                                        </p:attrNameLst>
                                      </p:cBhvr>
                                      <p:to>
                                        <p:strVal val="visible"/>
                                      </p:to>
                                    </p:set>
                                    <p:animEffect filter="fade" transition="in">
                                      <p:cBhvr>
                                        <p:cTn dur="1000"/>
                                        <p:tgtEl>
                                          <p:spTgt spid="19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8">
                                            <p:txEl>
                                              <p:pRg end="3" st="3"/>
                                            </p:txEl>
                                          </p:spTgt>
                                        </p:tgtEl>
                                        <p:attrNameLst>
                                          <p:attrName>style.visibility</p:attrName>
                                        </p:attrNameLst>
                                      </p:cBhvr>
                                      <p:to>
                                        <p:strVal val="visible"/>
                                      </p:to>
                                    </p:set>
                                    <p:animEffect filter="fade" transition="in">
                                      <p:cBhvr>
                                        <p:cTn dur="1000"/>
                                        <p:tgtEl>
                                          <p:spTgt spid="193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2" name="Shape 1942"/>
        <p:cNvGrpSpPr/>
        <p:nvPr/>
      </p:nvGrpSpPr>
      <p:grpSpPr>
        <a:xfrm>
          <a:off x="0" y="0"/>
          <a:ext cx="0" cy="0"/>
          <a:chOff x="0" y="0"/>
          <a:chExt cx="0" cy="0"/>
        </a:xfrm>
      </p:grpSpPr>
      <p:pic>
        <p:nvPicPr>
          <p:cNvPr id="1943" name="Google Shape;1943;p217"/>
          <p:cNvPicPr preferRelativeResize="0"/>
          <p:nvPr/>
        </p:nvPicPr>
        <p:blipFill rotWithShape="1">
          <a:blip r:embed="rId3">
            <a:alphaModFix/>
          </a:blip>
          <a:srcRect b="0" l="0" r="0" t="0"/>
          <a:stretch/>
        </p:blipFill>
        <p:spPr>
          <a:xfrm>
            <a:off x="900112" y="1628775"/>
            <a:ext cx="7837487" cy="3003550"/>
          </a:xfrm>
          <a:prstGeom prst="rect">
            <a:avLst/>
          </a:prstGeom>
          <a:noFill/>
          <a:ln>
            <a:noFill/>
          </a:ln>
        </p:spPr>
      </p:pic>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3"/>
                                        </p:tgtEl>
                                        <p:attrNameLst>
                                          <p:attrName>style.visibility</p:attrName>
                                        </p:attrNameLst>
                                      </p:cBhvr>
                                      <p:to>
                                        <p:strVal val="visible"/>
                                      </p:to>
                                    </p:set>
                                    <p:animEffect filter="fade" transition="in">
                                      <p:cBhvr>
                                        <p:cTn dur="2000"/>
                                        <p:tgtEl>
                                          <p:spTgt spid="19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7" name="Shape 1947"/>
        <p:cNvGrpSpPr/>
        <p:nvPr/>
      </p:nvGrpSpPr>
      <p:grpSpPr>
        <a:xfrm>
          <a:off x="0" y="0"/>
          <a:ext cx="0" cy="0"/>
          <a:chOff x="0" y="0"/>
          <a:chExt cx="0" cy="0"/>
        </a:xfrm>
      </p:grpSpPr>
      <p:sp>
        <p:nvSpPr>
          <p:cNvPr id="1948" name="Google Shape;1948;p218"/>
          <p:cNvSpPr txBox="1"/>
          <p:nvPr>
            <p:ph type="title"/>
          </p:nvPr>
        </p:nvSpPr>
        <p:spPr>
          <a:xfrm>
            <a:off x="0" y="0"/>
            <a:ext cx="9144000" cy="762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Alkylation </a:t>
            </a:r>
            <a:endParaRPr/>
          </a:p>
        </p:txBody>
      </p:sp>
      <p:sp>
        <p:nvSpPr>
          <p:cNvPr id="1949" name="Google Shape;1949;p218"/>
          <p:cNvSpPr txBox="1"/>
          <p:nvPr>
            <p:ph idx="1" type="body"/>
          </p:nvPr>
        </p:nvSpPr>
        <p:spPr>
          <a:xfrm>
            <a:off x="762000" y="2057400"/>
            <a:ext cx="7772400" cy="3352800"/>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dk1"/>
              </a:buClr>
              <a:buSzPts val="3200"/>
              <a:buFont typeface="Arial"/>
              <a:buChar char="•"/>
            </a:pPr>
            <a:r>
              <a:rPr b="0" i="0" lang="en-US" sz="3200" u="none">
                <a:solidFill>
                  <a:schemeClr val="dk1"/>
                </a:solidFill>
                <a:latin typeface="Arial"/>
                <a:ea typeface="Arial"/>
                <a:cs typeface="Arial"/>
                <a:sym typeface="Arial"/>
              </a:rPr>
              <a:t>Alkylation refers to the chemical bonding of these light molecules with isobutane to form larger branched-chain molecules (isoparaffins) that make high octane petrol.</a:t>
            </a:r>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8"/>
                                        </p:tgtEl>
                                        <p:attrNameLst>
                                          <p:attrName>style.visibility</p:attrName>
                                        </p:attrNameLst>
                                      </p:cBhvr>
                                      <p:to>
                                        <p:strVal val="visible"/>
                                      </p:to>
                                    </p:set>
                                    <p:animEffect filter="fade" transition="in">
                                      <p:cBhvr>
                                        <p:cTn dur="1000"/>
                                        <p:tgtEl>
                                          <p:spTgt spid="19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9">
                                            <p:txEl>
                                              <p:pRg end="0" st="0"/>
                                            </p:txEl>
                                          </p:spTgt>
                                        </p:tgtEl>
                                        <p:attrNameLst>
                                          <p:attrName>style.visibility</p:attrName>
                                        </p:attrNameLst>
                                      </p:cBhvr>
                                      <p:to>
                                        <p:strVal val="visible"/>
                                      </p:to>
                                    </p:set>
                                    <p:animEffect filter="fade" transition="in">
                                      <p:cBhvr>
                                        <p:cTn dur="1000"/>
                                        <p:tgtEl>
                                          <p:spTgt spid="194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3" name="Shape 1953"/>
        <p:cNvGrpSpPr/>
        <p:nvPr/>
      </p:nvGrpSpPr>
      <p:grpSpPr>
        <a:xfrm>
          <a:off x="0" y="0"/>
          <a:ext cx="0" cy="0"/>
          <a:chOff x="0" y="0"/>
          <a:chExt cx="0" cy="0"/>
        </a:xfrm>
      </p:grpSpPr>
      <p:pic>
        <p:nvPicPr>
          <p:cNvPr id="1954" name="Google Shape;1954;p219"/>
          <p:cNvPicPr preferRelativeResize="0"/>
          <p:nvPr/>
        </p:nvPicPr>
        <p:blipFill rotWithShape="1">
          <a:blip r:embed="rId3">
            <a:alphaModFix/>
          </a:blip>
          <a:srcRect b="0" l="0" r="0" t="0"/>
          <a:stretch/>
        </p:blipFill>
        <p:spPr>
          <a:xfrm>
            <a:off x="755650" y="1196975"/>
            <a:ext cx="7745413" cy="3670300"/>
          </a:xfrm>
          <a:prstGeom prst="rect">
            <a:avLst/>
          </a:prstGeom>
          <a:noFill/>
          <a:ln>
            <a:noFill/>
          </a:ln>
        </p:spPr>
      </p:pic>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4"/>
                                        </p:tgtEl>
                                        <p:attrNameLst>
                                          <p:attrName>style.visibility</p:attrName>
                                        </p:attrNameLst>
                                      </p:cBhvr>
                                      <p:to>
                                        <p:strVal val="visible"/>
                                      </p:to>
                                    </p:set>
                                    <p:animEffect filter="fade" transition="in">
                                      <p:cBhvr>
                                        <p:cTn dur="2000"/>
                                        <p:tgtEl>
                                          <p:spTgt spid="19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8" name="Shape 1958"/>
        <p:cNvGrpSpPr/>
        <p:nvPr/>
      </p:nvGrpSpPr>
      <p:grpSpPr>
        <a:xfrm>
          <a:off x="0" y="0"/>
          <a:ext cx="0" cy="0"/>
          <a:chOff x="0" y="0"/>
          <a:chExt cx="0" cy="0"/>
        </a:xfrm>
      </p:grpSpPr>
      <p:sp>
        <p:nvSpPr>
          <p:cNvPr id="1959" name="Google Shape;1959;p220"/>
          <p:cNvSpPr txBox="1"/>
          <p:nvPr>
            <p:ph type="title"/>
          </p:nvPr>
        </p:nvSpPr>
        <p:spPr>
          <a:xfrm>
            <a:off x="0" y="0"/>
            <a:ext cx="9144000" cy="762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000"/>
              <a:buFont typeface="Impact"/>
              <a:buNone/>
            </a:pPr>
            <a:r>
              <a:rPr b="0" i="0" lang="en-US" sz="4000" u="none">
                <a:solidFill>
                  <a:schemeClr val="dk1"/>
                </a:solidFill>
                <a:latin typeface="Impact"/>
                <a:ea typeface="Impact"/>
                <a:cs typeface="Impact"/>
                <a:sym typeface="Impact"/>
              </a:rPr>
              <a:t>Isomerisation</a:t>
            </a:r>
            <a:endParaRPr/>
          </a:p>
        </p:txBody>
      </p:sp>
      <p:sp>
        <p:nvSpPr>
          <p:cNvPr id="1960" name="Google Shape;1960;p220"/>
          <p:cNvSpPr txBox="1"/>
          <p:nvPr>
            <p:ph idx="1" type="body"/>
          </p:nvPr>
        </p:nvSpPr>
        <p:spPr>
          <a:xfrm>
            <a:off x="914400" y="2209800"/>
            <a:ext cx="8001000" cy="2895600"/>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dk1"/>
              </a:buClr>
              <a:buSzPts val="3200"/>
              <a:buFont typeface="Arial"/>
              <a:buChar char="•"/>
            </a:pPr>
            <a:r>
              <a:rPr b="0" i="0" lang="en-US" sz="3200" u="none">
                <a:solidFill>
                  <a:schemeClr val="dk1"/>
                </a:solidFill>
                <a:latin typeface="Arial"/>
                <a:ea typeface="Arial"/>
                <a:cs typeface="Arial"/>
                <a:sym typeface="Arial"/>
              </a:rPr>
              <a:t>Isomerisation refers to chemical rearrangement of straight-chain hydrocarbons (paraffins), so that they contain branches attached to the main chain (isoparaffins). </a:t>
            </a:r>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9"/>
                                        </p:tgtEl>
                                        <p:attrNameLst>
                                          <p:attrName>style.visibility</p:attrName>
                                        </p:attrNameLst>
                                      </p:cBhvr>
                                      <p:to>
                                        <p:strVal val="visible"/>
                                      </p:to>
                                    </p:set>
                                    <p:animEffect filter="fade" transition="in">
                                      <p:cBhvr>
                                        <p:cTn dur="1000"/>
                                        <p:tgtEl>
                                          <p:spTgt spid="19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0">
                                            <p:txEl>
                                              <p:pRg end="0" st="0"/>
                                            </p:txEl>
                                          </p:spTgt>
                                        </p:tgtEl>
                                        <p:attrNameLst>
                                          <p:attrName>style.visibility</p:attrName>
                                        </p:attrNameLst>
                                      </p:cBhvr>
                                      <p:to>
                                        <p:strVal val="visible"/>
                                      </p:to>
                                    </p:set>
                                    <p:animEffect filter="fade" transition="in">
                                      <p:cBhvr>
                                        <p:cTn dur="1000"/>
                                        <p:tgtEl>
                                          <p:spTgt spid="196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4" name="Shape 1964"/>
        <p:cNvGrpSpPr/>
        <p:nvPr/>
      </p:nvGrpSpPr>
      <p:grpSpPr>
        <a:xfrm>
          <a:off x="0" y="0"/>
          <a:ext cx="0" cy="0"/>
          <a:chOff x="0" y="0"/>
          <a:chExt cx="0" cy="0"/>
        </a:xfrm>
      </p:grpSpPr>
      <p:sp>
        <p:nvSpPr>
          <p:cNvPr id="1965" name="Google Shape;1965;p221"/>
          <p:cNvSpPr txBox="1"/>
          <p:nvPr>
            <p:ph type="title"/>
          </p:nvPr>
        </p:nvSpPr>
        <p:spPr>
          <a:xfrm>
            <a:off x="0" y="0"/>
            <a:ext cx="9144000" cy="762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 Polymerisation </a:t>
            </a:r>
            <a:endParaRPr/>
          </a:p>
        </p:txBody>
      </p:sp>
      <p:sp>
        <p:nvSpPr>
          <p:cNvPr id="1966" name="Google Shape;1966;p221"/>
          <p:cNvSpPr txBox="1"/>
          <p:nvPr>
            <p:ph idx="1" type="body"/>
          </p:nvPr>
        </p:nvSpPr>
        <p:spPr>
          <a:xfrm>
            <a:off x="8382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Under pressure and temperature, over an acidic catalyst, light unsaturated hydrocarbon molecules react and combine with each other to form larger hydrocarbon molecules. Such process can be used to react butenes (olefin molecules with four carbon atoms) with iso-butane (branched paraffin molecules, or isoparaffins, with four carbon atoms) to obtain a high octane olefinic petrol blending component called polymer gasoline.</a:t>
            </a:r>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5"/>
                                        </p:tgtEl>
                                        <p:attrNameLst>
                                          <p:attrName>style.visibility</p:attrName>
                                        </p:attrNameLst>
                                      </p:cBhvr>
                                      <p:to>
                                        <p:strVal val="visible"/>
                                      </p:to>
                                    </p:set>
                                    <p:animEffect filter="fade" transition="in">
                                      <p:cBhvr>
                                        <p:cTn dur="1000"/>
                                        <p:tgtEl>
                                          <p:spTgt spid="19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6">
                                            <p:txEl>
                                              <p:pRg end="0" st="0"/>
                                            </p:txEl>
                                          </p:spTgt>
                                        </p:tgtEl>
                                        <p:attrNameLst>
                                          <p:attrName>style.visibility</p:attrName>
                                        </p:attrNameLst>
                                      </p:cBhvr>
                                      <p:to>
                                        <p:strVal val="visible"/>
                                      </p:to>
                                    </p:set>
                                    <p:animEffect filter="fade" transition="in">
                                      <p:cBhvr>
                                        <p:cTn dur="1000"/>
                                        <p:tgtEl>
                                          <p:spTgt spid="196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0" name="Shape 1970"/>
        <p:cNvGrpSpPr/>
        <p:nvPr/>
      </p:nvGrpSpPr>
      <p:grpSpPr>
        <a:xfrm>
          <a:off x="0" y="0"/>
          <a:ext cx="0" cy="0"/>
          <a:chOff x="0" y="0"/>
          <a:chExt cx="0" cy="0"/>
        </a:xfrm>
      </p:grpSpPr>
      <p:sp>
        <p:nvSpPr>
          <p:cNvPr id="1971" name="Google Shape;1971;p222"/>
          <p:cNvSpPr txBox="1"/>
          <p:nvPr>
            <p:ph type="title"/>
          </p:nvPr>
        </p:nvSpPr>
        <p:spPr>
          <a:xfrm>
            <a:off x="0" y="0"/>
            <a:ext cx="9144000" cy="762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000"/>
              <a:buFont typeface="Arial"/>
              <a:buNone/>
            </a:pPr>
            <a:r>
              <a:rPr b="1" i="0" lang="en-US" sz="4000" u="none">
                <a:solidFill>
                  <a:schemeClr val="dk1"/>
                </a:solidFill>
                <a:latin typeface="Arial"/>
                <a:ea typeface="Arial"/>
                <a:cs typeface="Arial"/>
                <a:sym typeface="Arial"/>
              </a:rPr>
              <a:t>Hydrotreating  </a:t>
            </a:r>
            <a:endParaRPr/>
          </a:p>
        </p:txBody>
      </p:sp>
      <p:sp>
        <p:nvSpPr>
          <p:cNvPr id="1972" name="Google Shape;1972;p222"/>
          <p:cNvSpPr txBox="1"/>
          <p:nvPr>
            <p:ph idx="1" type="body"/>
          </p:nvPr>
        </p:nvSpPr>
        <p:spPr>
          <a:xfrm>
            <a:off x="838200" y="1295400"/>
            <a:ext cx="7924800" cy="4876800"/>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dk1"/>
              </a:buClr>
              <a:buSzPts val="2800"/>
              <a:buFont typeface="Arial"/>
              <a:buChar char="•"/>
            </a:pPr>
            <a:r>
              <a:rPr b="0" i="0" lang="en-US" sz="2800" u="none">
                <a:solidFill>
                  <a:schemeClr val="dk1"/>
                </a:solidFill>
                <a:latin typeface="Arial"/>
                <a:ea typeface="Arial"/>
                <a:cs typeface="Arial"/>
                <a:sym typeface="Arial"/>
              </a:rPr>
              <a:t>Hydrotreating is one way of removing many of the contaminants from many of the intermediate or final products. In the hydrotreating process, the entering feedstock is mixed with hydrogen and heated to 300 - 380</a:t>
            </a:r>
            <a:r>
              <a:rPr b="0" baseline="30000" i="0" lang="en-US" sz="2800" u="none">
                <a:solidFill>
                  <a:schemeClr val="dk1"/>
                </a:solidFill>
                <a:latin typeface="Arial"/>
                <a:ea typeface="Arial"/>
                <a:cs typeface="Arial"/>
                <a:sym typeface="Arial"/>
              </a:rPr>
              <a:t>o</a:t>
            </a:r>
            <a:r>
              <a:rPr b="0" i="0" lang="en-US" sz="2800" u="none">
                <a:solidFill>
                  <a:schemeClr val="dk1"/>
                </a:solidFill>
                <a:latin typeface="Arial"/>
                <a:ea typeface="Arial"/>
                <a:cs typeface="Arial"/>
                <a:sym typeface="Arial"/>
              </a:rPr>
              <a:t>C. The oil combined with the hydrogen then enters a reactor loaded with a catalyst which promotes several reactions:</a:t>
            </a:r>
            <a:endParaRPr/>
          </a:p>
          <a:p>
            <a:pPr indent="-342900" lvl="0" marL="342900" rtl="0" algn="just">
              <a:lnSpc>
                <a:spcPct val="100000"/>
              </a:lnSpc>
              <a:spcBef>
                <a:spcPts val="56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   hydrogen combines with sulphur to form hydrogen sulphide (H2S) .</a:t>
            </a:r>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1"/>
                                        </p:tgtEl>
                                        <p:attrNameLst>
                                          <p:attrName>style.visibility</p:attrName>
                                        </p:attrNameLst>
                                      </p:cBhvr>
                                      <p:to>
                                        <p:strVal val="visible"/>
                                      </p:to>
                                    </p:set>
                                    <p:animEffect filter="fade" transition="in">
                                      <p:cBhvr>
                                        <p:cTn dur="1000"/>
                                        <p:tgtEl>
                                          <p:spTgt spid="19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2">
                                            <p:txEl>
                                              <p:pRg end="0" st="0"/>
                                            </p:txEl>
                                          </p:spTgt>
                                        </p:tgtEl>
                                        <p:attrNameLst>
                                          <p:attrName>style.visibility</p:attrName>
                                        </p:attrNameLst>
                                      </p:cBhvr>
                                      <p:to>
                                        <p:strVal val="visible"/>
                                      </p:to>
                                    </p:set>
                                    <p:animEffect filter="fade" transition="in">
                                      <p:cBhvr>
                                        <p:cTn dur="1000"/>
                                        <p:tgtEl>
                                          <p:spTgt spid="19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2">
                                            <p:txEl>
                                              <p:pRg end="1" st="1"/>
                                            </p:txEl>
                                          </p:spTgt>
                                        </p:tgtEl>
                                        <p:attrNameLst>
                                          <p:attrName>style.visibility</p:attrName>
                                        </p:attrNameLst>
                                      </p:cBhvr>
                                      <p:to>
                                        <p:strVal val="visible"/>
                                      </p:to>
                                    </p:set>
                                    <p:animEffect filter="fade" transition="in">
                                      <p:cBhvr>
                                        <p:cTn dur="1000"/>
                                        <p:tgtEl>
                                          <p:spTgt spid="197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6" name="Shape 1976"/>
        <p:cNvGrpSpPr/>
        <p:nvPr/>
      </p:nvGrpSpPr>
      <p:grpSpPr>
        <a:xfrm>
          <a:off x="0" y="0"/>
          <a:ext cx="0" cy="0"/>
          <a:chOff x="0" y="0"/>
          <a:chExt cx="0" cy="0"/>
        </a:xfrm>
      </p:grpSpPr>
      <p:pic>
        <p:nvPicPr>
          <p:cNvPr descr="Image result for renewable energy sources" id="1977" name="Google Shape;1977;p223"/>
          <p:cNvPicPr preferRelativeResize="0"/>
          <p:nvPr/>
        </p:nvPicPr>
        <p:blipFill rotWithShape="1">
          <a:blip r:embed="rId3">
            <a:alphaModFix/>
          </a:blip>
          <a:srcRect b="0" l="0" r="0" t="0"/>
          <a:stretch/>
        </p:blipFill>
        <p:spPr>
          <a:xfrm>
            <a:off x="841375" y="1122362"/>
            <a:ext cx="7242175" cy="4394200"/>
          </a:xfrm>
          <a:prstGeom prst="rect">
            <a:avLst/>
          </a:prstGeom>
          <a:noFill/>
          <a:ln>
            <a:noFill/>
          </a:ln>
        </p:spPr>
      </p:pic>
    </p:spTree>
  </p:cSld>
  <p:clrMapOvr>
    <a:masterClrMapping/>
  </p:clrMapOvr>
  <p:transition spd="slow">
    <p:fade/>
  </p:transition>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1" name="Shape 1981"/>
        <p:cNvGrpSpPr/>
        <p:nvPr/>
      </p:nvGrpSpPr>
      <p:grpSpPr>
        <a:xfrm>
          <a:off x="0" y="0"/>
          <a:ext cx="0" cy="0"/>
          <a:chOff x="0" y="0"/>
          <a:chExt cx="0" cy="0"/>
        </a:xfrm>
      </p:grpSpPr>
      <p:pic>
        <p:nvPicPr>
          <p:cNvPr descr="Image result for renewable energy sources" id="1982" name="Google Shape;1982;p224"/>
          <p:cNvPicPr preferRelativeResize="0"/>
          <p:nvPr/>
        </p:nvPicPr>
        <p:blipFill rotWithShape="1">
          <a:blip r:embed="rId3">
            <a:alphaModFix/>
          </a:blip>
          <a:srcRect b="0" l="0" r="0" t="0"/>
          <a:stretch/>
        </p:blipFill>
        <p:spPr>
          <a:xfrm>
            <a:off x="244475" y="2411412"/>
            <a:ext cx="8723313" cy="2616200"/>
          </a:xfrm>
          <a:prstGeom prst="rect">
            <a:avLst/>
          </a:prstGeom>
          <a:noFill/>
          <a:ln>
            <a:noFill/>
          </a:ln>
        </p:spPr>
      </p:pic>
      <p:sp>
        <p:nvSpPr>
          <p:cNvPr id="1983" name="Google Shape;1983;p224"/>
          <p:cNvSpPr txBox="1"/>
          <p:nvPr/>
        </p:nvSpPr>
        <p:spPr>
          <a:xfrm>
            <a:off x="2400300" y="1025525"/>
            <a:ext cx="5559300" cy="58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Renewable Energy Sources</a:t>
            </a:r>
            <a:endParaRPr/>
          </a:p>
        </p:txBody>
      </p:sp>
    </p:spTree>
  </p:cSld>
  <p:clrMapOvr>
    <a:masterClrMapping/>
  </p:clrMapOvr>
  <p:transition spd="slow">
    <p:fade/>
  </p:transition>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7" name="Shape 1987"/>
        <p:cNvGrpSpPr/>
        <p:nvPr/>
      </p:nvGrpSpPr>
      <p:grpSpPr>
        <a:xfrm>
          <a:off x="0" y="0"/>
          <a:ext cx="0" cy="0"/>
          <a:chOff x="0" y="0"/>
          <a:chExt cx="0" cy="0"/>
        </a:xfrm>
      </p:grpSpPr>
      <p:pic>
        <p:nvPicPr>
          <p:cNvPr descr="Image result for renewable energy sources" id="1988" name="Google Shape;1988;p225"/>
          <p:cNvPicPr preferRelativeResize="0"/>
          <p:nvPr/>
        </p:nvPicPr>
        <p:blipFill rotWithShape="1">
          <a:blip r:embed="rId3">
            <a:alphaModFix/>
          </a:blip>
          <a:srcRect b="0" l="0" r="0" t="0"/>
          <a:stretch/>
        </p:blipFill>
        <p:spPr>
          <a:xfrm>
            <a:off x="844550" y="442912"/>
            <a:ext cx="6731000" cy="6281737"/>
          </a:xfrm>
          <a:prstGeom prst="rect">
            <a:avLst/>
          </a:prstGeom>
          <a:noFill/>
          <a:ln>
            <a:noFill/>
          </a:ln>
        </p:spPr>
      </p:pic>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91"/>
          <p:cNvSpPr txBox="1"/>
          <p:nvPr>
            <p:ph type="ctrTitle"/>
          </p:nvPr>
        </p:nvSpPr>
        <p:spPr>
          <a:xfrm>
            <a:off x="685800" y="1219200"/>
            <a:ext cx="7772400" cy="6096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2"/>
              </a:buClr>
              <a:buSzPts val="4300"/>
              <a:buFont typeface="Algerian"/>
              <a:buNone/>
            </a:pPr>
            <a:r>
              <a:rPr b="1" i="0" lang="en-US" sz="4300" u="none">
                <a:solidFill>
                  <a:schemeClr val="dk2"/>
                </a:solidFill>
                <a:latin typeface="Algerian"/>
                <a:ea typeface="Algerian"/>
                <a:cs typeface="Algerian"/>
                <a:sym typeface="Algerian"/>
              </a:rPr>
              <a:t>FUELS</a:t>
            </a:r>
            <a:br>
              <a:rPr b="0" i="0" lang="en-US" sz="4300" u="none">
                <a:solidFill>
                  <a:schemeClr val="dk2"/>
                </a:solidFill>
                <a:latin typeface="Impact"/>
                <a:ea typeface="Impact"/>
                <a:cs typeface="Impact"/>
                <a:sym typeface="Impact"/>
              </a:rPr>
            </a:br>
            <a:endParaRPr/>
          </a:p>
        </p:txBody>
      </p:sp>
      <p:sp>
        <p:nvSpPr>
          <p:cNvPr id="592" name="Google Shape;592;p91"/>
          <p:cNvSpPr txBox="1"/>
          <p:nvPr>
            <p:ph idx="1" type="subTitle"/>
          </p:nvPr>
        </p:nvSpPr>
        <p:spPr>
          <a:xfrm>
            <a:off x="304800" y="2362200"/>
            <a:ext cx="8305800" cy="4114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A combustible substance which on proper burning in air liberates huge amount of heat, that can be used economically for domestic and industrial purposes</a:t>
            </a:r>
            <a:endParaRPr/>
          </a:p>
          <a:p>
            <a:pPr indent="0" lvl="0" marL="0" rtl="0" algn="ctr">
              <a:lnSpc>
                <a:spcPct val="100000"/>
              </a:lnSpc>
              <a:spcBef>
                <a:spcPts val="64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e.g. coke, coal, charcoal, petroleum diesel etc</a:t>
            </a:r>
            <a:endParaRPr/>
          </a:p>
        </p:txBody>
      </p:sp>
    </p:spTree>
  </p:cSld>
  <p:clrMapOvr>
    <a:masterClrMapping/>
  </p:clrMapOvr>
  <p:transition spd="slow">
    <p:fade/>
  </p:transition>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2" name="Shape 1992"/>
        <p:cNvGrpSpPr/>
        <p:nvPr/>
      </p:nvGrpSpPr>
      <p:grpSpPr>
        <a:xfrm>
          <a:off x="0" y="0"/>
          <a:ext cx="0" cy="0"/>
          <a:chOff x="0" y="0"/>
          <a:chExt cx="0" cy="0"/>
        </a:xfrm>
      </p:grpSpPr>
      <p:pic>
        <p:nvPicPr>
          <p:cNvPr descr="Image result for renewable energy sources" id="1993" name="Google Shape;1993;p226"/>
          <p:cNvPicPr preferRelativeResize="0"/>
          <p:nvPr/>
        </p:nvPicPr>
        <p:blipFill rotWithShape="1">
          <a:blip r:embed="rId3">
            <a:alphaModFix/>
          </a:blip>
          <a:srcRect b="7338" l="0" r="0" t="0"/>
          <a:stretch/>
        </p:blipFill>
        <p:spPr>
          <a:xfrm>
            <a:off x="763587" y="158750"/>
            <a:ext cx="7731126" cy="6477000"/>
          </a:xfrm>
          <a:prstGeom prst="rect">
            <a:avLst/>
          </a:prstGeom>
          <a:noFill/>
          <a:ln>
            <a:noFill/>
          </a:ln>
        </p:spPr>
      </p:pic>
    </p:spTree>
  </p:cSld>
  <p:clrMapOvr>
    <a:masterClrMapping/>
  </p:clrMapOvr>
  <p:transition spd="slow">
    <p:fade/>
  </p:transition>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7" name="Shape 1997"/>
        <p:cNvGrpSpPr/>
        <p:nvPr/>
      </p:nvGrpSpPr>
      <p:grpSpPr>
        <a:xfrm>
          <a:off x="0" y="0"/>
          <a:ext cx="0" cy="0"/>
          <a:chOff x="0" y="0"/>
          <a:chExt cx="0" cy="0"/>
        </a:xfrm>
      </p:grpSpPr>
      <p:sp>
        <p:nvSpPr>
          <p:cNvPr descr="Image result for renewable energy sources - biodiesel" id="1998" name="Google Shape;1998;p227"/>
          <p:cNvSpPr txBox="1"/>
          <p:nvPr/>
        </p:nvSpPr>
        <p:spPr>
          <a:xfrm>
            <a:off x="115887" y="-144462"/>
            <a:ext cx="228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Image result for renewable energy sources - biodiesel" id="1999" name="Google Shape;1999;p227"/>
          <p:cNvPicPr preferRelativeResize="0"/>
          <p:nvPr/>
        </p:nvPicPr>
        <p:blipFill rotWithShape="1">
          <a:blip r:embed="rId3">
            <a:alphaModFix/>
          </a:blip>
          <a:srcRect b="0" l="0" r="0" t="0"/>
          <a:stretch/>
        </p:blipFill>
        <p:spPr>
          <a:xfrm>
            <a:off x="420687" y="160337"/>
            <a:ext cx="7912100" cy="6545262"/>
          </a:xfrm>
          <a:prstGeom prst="rect">
            <a:avLst/>
          </a:prstGeom>
          <a:noFill/>
          <a:ln>
            <a:noFill/>
          </a:ln>
        </p:spPr>
      </p:pic>
    </p:spTree>
  </p:cSld>
  <p:clrMapOvr>
    <a:masterClrMapping/>
  </p:clrMapOvr>
  <p:transition spd="slow">
    <p:fade/>
  </p:transition>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3" name="Shape 2003"/>
        <p:cNvGrpSpPr/>
        <p:nvPr/>
      </p:nvGrpSpPr>
      <p:grpSpPr>
        <a:xfrm>
          <a:off x="0" y="0"/>
          <a:ext cx="0" cy="0"/>
          <a:chOff x="0" y="0"/>
          <a:chExt cx="0" cy="0"/>
        </a:xfrm>
      </p:grpSpPr>
      <p:pic>
        <p:nvPicPr>
          <p:cNvPr descr="Image result for renewable energy sources - biodiesel" id="2004" name="Google Shape;2004;p228"/>
          <p:cNvPicPr preferRelativeResize="0"/>
          <p:nvPr/>
        </p:nvPicPr>
        <p:blipFill rotWithShape="1">
          <a:blip r:embed="rId3">
            <a:alphaModFix/>
          </a:blip>
          <a:srcRect b="0" l="0" r="0" t="0"/>
          <a:stretch/>
        </p:blipFill>
        <p:spPr>
          <a:xfrm>
            <a:off x="180975" y="747712"/>
            <a:ext cx="8799511" cy="5597525"/>
          </a:xfrm>
          <a:prstGeom prst="rect">
            <a:avLst/>
          </a:prstGeom>
          <a:noFill/>
          <a:ln>
            <a:noFill/>
          </a:ln>
        </p:spPr>
      </p:pic>
    </p:spTree>
  </p:cSld>
  <p:clrMapOvr>
    <a:masterClrMapping/>
  </p:clrMapOvr>
  <p:transition spd="slow">
    <p:fade/>
  </p:transition>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8" name="Shape 2008"/>
        <p:cNvGrpSpPr/>
        <p:nvPr/>
      </p:nvGrpSpPr>
      <p:grpSpPr>
        <a:xfrm>
          <a:off x="0" y="0"/>
          <a:ext cx="0" cy="0"/>
          <a:chOff x="0" y="0"/>
          <a:chExt cx="0" cy="0"/>
        </a:xfrm>
      </p:grpSpPr>
      <p:pic>
        <p:nvPicPr>
          <p:cNvPr descr="Image result for renewable energy sources - biodiesel" id="2009" name="Google Shape;2009;p229"/>
          <p:cNvPicPr preferRelativeResize="0"/>
          <p:nvPr/>
        </p:nvPicPr>
        <p:blipFill rotWithShape="1">
          <a:blip r:embed="rId3">
            <a:alphaModFix/>
          </a:blip>
          <a:srcRect b="0" l="0" r="0" t="0"/>
          <a:stretch/>
        </p:blipFill>
        <p:spPr>
          <a:xfrm>
            <a:off x="606425" y="322262"/>
            <a:ext cx="3683000" cy="3549650"/>
          </a:xfrm>
          <a:prstGeom prst="rect">
            <a:avLst/>
          </a:prstGeom>
          <a:noFill/>
          <a:ln>
            <a:noFill/>
          </a:ln>
        </p:spPr>
      </p:pic>
      <p:pic>
        <p:nvPicPr>
          <p:cNvPr descr="Related image" id="2010" name="Google Shape;2010;p229"/>
          <p:cNvPicPr preferRelativeResize="0"/>
          <p:nvPr/>
        </p:nvPicPr>
        <p:blipFill rotWithShape="1">
          <a:blip r:embed="rId4">
            <a:alphaModFix/>
          </a:blip>
          <a:srcRect b="0" l="0" r="0" t="0"/>
          <a:stretch/>
        </p:blipFill>
        <p:spPr>
          <a:xfrm>
            <a:off x="1116012" y="4156075"/>
            <a:ext cx="7040560" cy="2244725"/>
          </a:xfrm>
          <a:prstGeom prst="rect">
            <a:avLst/>
          </a:prstGeom>
          <a:noFill/>
          <a:ln>
            <a:noFill/>
          </a:ln>
        </p:spPr>
      </p:pic>
      <p:pic>
        <p:nvPicPr>
          <p:cNvPr descr="Related image" id="2011" name="Google Shape;2011;p229"/>
          <p:cNvPicPr preferRelativeResize="0"/>
          <p:nvPr/>
        </p:nvPicPr>
        <p:blipFill rotWithShape="1">
          <a:blip r:embed="rId5">
            <a:alphaModFix/>
          </a:blip>
          <a:srcRect b="0" l="0" r="0" t="0"/>
          <a:stretch/>
        </p:blipFill>
        <p:spPr>
          <a:xfrm>
            <a:off x="4768850" y="322262"/>
            <a:ext cx="4260850" cy="3695700"/>
          </a:xfrm>
          <a:prstGeom prst="rect">
            <a:avLst/>
          </a:prstGeom>
          <a:noFill/>
          <a:ln>
            <a:noFill/>
          </a:ln>
        </p:spPr>
      </p:pic>
    </p:spTree>
  </p:cSld>
  <p:clrMapOvr>
    <a:masterClrMapping/>
  </p:clrMapOvr>
  <p:transition spd="slow">
    <p:fade/>
  </p:transition>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5" name="Shape 2015"/>
        <p:cNvGrpSpPr/>
        <p:nvPr/>
      </p:nvGrpSpPr>
      <p:grpSpPr>
        <a:xfrm>
          <a:off x="0" y="0"/>
          <a:ext cx="0" cy="0"/>
          <a:chOff x="0" y="0"/>
          <a:chExt cx="0" cy="0"/>
        </a:xfrm>
      </p:grpSpPr>
      <p:pic>
        <p:nvPicPr>
          <p:cNvPr descr="Image result for renewable energy sources - biodiesel" id="2016" name="Google Shape;2016;p230"/>
          <p:cNvPicPr preferRelativeResize="0"/>
          <p:nvPr/>
        </p:nvPicPr>
        <p:blipFill rotWithShape="1">
          <a:blip r:embed="rId3">
            <a:alphaModFix/>
          </a:blip>
          <a:srcRect b="0" l="0" r="0" t="0"/>
          <a:stretch/>
        </p:blipFill>
        <p:spPr>
          <a:xfrm>
            <a:off x="623887" y="0"/>
            <a:ext cx="7678738" cy="6858000"/>
          </a:xfrm>
          <a:prstGeom prst="rect">
            <a:avLst/>
          </a:prstGeom>
          <a:noFill/>
          <a:ln>
            <a:noFill/>
          </a:ln>
        </p:spPr>
      </p:pic>
    </p:spTree>
  </p:cSld>
  <p:clrMapOvr>
    <a:masterClrMapping/>
  </p:clrMapOvr>
  <p:transition spd="slow">
    <p:fade/>
  </p:transition>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0" name="Shape 2020"/>
        <p:cNvGrpSpPr/>
        <p:nvPr/>
      </p:nvGrpSpPr>
      <p:grpSpPr>
        <a:xfrm>
          <a:off x="0" y="0"/>
          <a:ext cx="0" cy="0"/>
          <a:chOff x="0" y="0"/>
          <a:chExt cx="0" cy="0"/>
        </a:xfrm>
      </p:grpSpPr>
      <p:pic>
        <p:nvPicPr>
          <p:cNvPr descr="Image result for renewable energy sources - biodiesel" id="2021" name="Google Shape;2021;p231"/>
          <p:cNvPicPr preferRelativeResize="0"/>
          <p:nvPr/>
        </p:nvPicPr>
        <p:blipFill rotWithShape="1">
          <a:blip r:embed="rId3">
            <a:alphaModFix/>
          </a:blip>
          <a:srcRect b="0" l="0" r="0" t="0"/>
          <a:stretch/>
        </p:blipFill>
        <p:spPr>
          <a:xfrm>
            <a:off x="301625" y="100012"/>
            <a:ext cx="8374063" cy="6646861"/>
          </a:xfrm>
          <a:prstGeom prst="rect">
            <a:avLst/>
          </a:prstGeom>
          <a:noFill/>
          <a:ln>
            <a:noFill/>
          </a:ln>
        </p:spPr>
      </p:pic>
    </p:spTree>
  </p:cSld>
  <p:clrMapOvr>
    <a:masterClrMapping/>
  </p:clrMapOvr>
  <p:transition spd="slow">
    <p:fade/>
  </p:transition>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5" name="Shape 2025"/>
        <p:cNvGrpSpPr/>
        <p:nvPr/>
      </p:nvGrpSpPr>
      <p:grpSpPr>
        <a:xfrm>
          <a:off x="0" y="0"/>
          <a:ext cx="0" cy="0"/>
          <a:chOff x="0" y="0"/>
          <a:chExt cx="0" cy="0"/>
        </a:xfrm>
      </p:grpSpPr>
      <p:pic>
        <p:nvPicPr>
          <p:cNvPr descr="Image result for power alcohol" id="2026" name="Google Shape;2026;p232"/>
          <p:cNvPicPr preferRelativeResize="0"/>
          <p:nvPr/>
        </p:nvPicPr>
        <p:blipFill rotWithShape="1">
          <a:blip r:embed="rId3">
            <a:alphaModFix/>
          </a:blip>
          <a:srcRect b="0" l="0" r="0" t="0"/>
          <a:stretch/>
        </p:blipFill>
        <p:spPr>
          <a:xfrm>
            <a:off x="228600" y="373062"/>
            <a:ext cx="8375650" cy="6305550"/>
          </a:xfrm>
          <a:prstGeom prst="rect">
            <a:avLst/>
          </a:prstGeom>
          <a:noFill/>
          <a:ln>
            <a:noFill/>
          </a:ln>
        </p:spPr>
      </p:pic>
    </p:spTree>
  </p:cSld>
  <p:clrMapOvr>
    <a:masterClrMapping/>
  </p:clrMapOvr>
  <p:transition spd="slow">
    <p:fade/>
  </p:transition>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0" name="Shape 2030"/>
        <p:cNvGrpSpPr/>
        <p:nvPr/>
      </p:nvGrpSpPr>
      <p:grpSpPr>
        <a:xfrm>
          <a:off x="0" y="0"/>
          <a:ext cx="0" cy="0"/>
          <a:chOff x="0" y="0"/>
          <a:chExt cx="0" cy="0"/>
        </a:xfrm>
      </p:grpSpPr>
      <p:pic>
        <p:nvPicPr>
          <p:cNvPr descr="Image result for renewable energy sources - biodiesel" id="2031" name="Google Shape;2031;p233"/>
          <p:cNvPicPr preferRelativeResize="0"/>
          <p:nvPr/>
        </p:nvPicPr>
        <p:blipFill rotWithShape="1">
          <a:blip r:embed="rId3">
            <a:alphaModFix/>
          </a:blip>
          <a:srcRect b="0" l="0" r="0" t="0"/>
          <a:stretch/>
        </p:blipFill>
        <p:spPr>
          <a:xfrm>
            <a:off x="1155700" y="1530350"/>
            <a:ext cx="6605587" cy="5153025"/>
          </a:xfrm>
          <a:prstGeom prst="rect">
            <a:avLst/>
          </a:prstGeom>
          <a:noFill/>
          <a:ln>
            <a:noFill/>
          </a:ln>
        </p:spPr>
      </p:pic>
    </p:spTree>
  </p:cSld>
  <p:clrMapOvr>
    <a:masterClrMapping/>
  </p:clrMapOvr>
  <p:transition spd="slow">
    <p:fade/>
  </p:transition>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5" name="Shape 2035"/>
        <p:cNvGrpSpPr/>
        <p:nvPr/>
      </p:nvGrpSpPr>
      <p:grpSpPr>
        <a:xfrm>
          <a:off x="0" y="0"/>
          <a:ext cx="0" cy="0"/>
          <a:chOff x="0" y="0"/>
          <a:chExt cx="0" cy="0"/>
        </a:xfrm>
      </p:grpSpPr>
      <p:sp>
        <p:nvSpPr>
          <p:cNvPr id="2036" name="Google Shape;2036;p234"/>
          <p:cNvSpPr txBox="1"/>
          <p:nvPr/>
        </p:nvSpPr>
        <p:spPr>
          <a:xfrm>
            <a:off x="3074987" y="1219200"/>
            <a:ext cx="2684400" cy="4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End of the module</a:t>
            </a:r>
            <a:endParaRPr/>
          </a:p>
        </p:txBody>
      </p:sp>
      <p:sp>
        <p:nvSpPr>
          <p:cNvPr id="2037" name="Google Shape;2037;p234"/>
          <p:cNvSpPr txBox="1"/>
          <p:nvPr/>
        </p:nvSpPr>
        <p:spPr>
          <a:xfrm>
            <a:off x="1066800" y="2209800"/>
            <a:ext cx="7158000" cy="12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You are advised to go through the tutorial problems</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Any queries contact tgoswami@ddn.upes.ac.in</a:t>
            </a:r>
            <a:endParaRPr/>
          </a:p>
        </p:txBody>
      </p:sp>
      <p:sp>
        <p:nvSpPr>
          <p:cNvPr id="2038" name="Google Shape;2038;p234"/>
          <p:cNvSpPr txBox="1"/>
          <p:nvPr/>
        </p:nvSpPr>
        <p:spPr>
          <a:xfrm>
            <a:off x="76200" y="5029200"/>
            <a:ext cx="9067800" cy="1016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1" lang="en-US" sz="2000" u="none">
                <a:solidFill>
                  <a:schemeClr val="dk1"/>
                </a:solidFill>
                <a:latin typeface="Arial"/>
                <a:ea typeface="Arial"/>
                <a:cs typeface="Arial"/>
                <a:sym typeface="Arial"/>
              </a:rPr>
              <a:t>Note: </a:t>
            </a:r>
            <a:r>
              <a:rPr b="0" i="1" lang="en-US" sz="2000" u="none">
                <a:solidFill>
                  <a:srgbClr val="0070C0"/>
                </a:solidFill>
                <a:latin typeface="Arial"/>
                <a:ea typeface="Arial"/>
                <a:cs typeface="Arial"/>
                <a:sym typeface="Arial"/>
              </a:rPr>
              <a:t>Some images and materials are taken from different sources from Google and this is purely for educational purposes </a:t>
            </a:r>
            <a:r>
              <a:rPr b="0" i="0" lang="en-US" sz="2000" u="none">
                <a:solidFill>
                  <a:srgbClr val="0070C0"/>
                </a:solidFill>
                <a:latin typeface="Arial"/>
                <a:ea typeface="Arial"/>
                <a:cs typeface="Arial"/>
                <a:sym typeface="Arial"/>
              </a:rPr>
              <a:t>and not to be distributed anywhere other than where and whom it is intended for. </a:t>
            </a:r>
            <a:endParaRPr/>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92"/>
          <p:cNvSpPr txBox="1"/>
          <p:nvPr>
            <p:ph type="ctrTitle"/>
          </p:nvPr>
        </p:nvSpPr>
        <p:spPr>
          <a:xfrm>
            <a:off x="685800" y="381000"/>
            <a:ext cx="7772400" cy="6858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2"/>
              </a:buClr>
              <a:buSzPts val="4300"/>
              <a:buFont typeface="Algerian"/>
              <a:buNone/>
            </a:pPr>
            <a:r>
              <a:rPr b="1" i="0" lang="en-US" sz="4300" u="none">
                <a:solidFill>
                  <a:schemeClr val="dk2"/>
                </a:solidFill>
                <a:latin typeface="Algerian"/>
                <a:ea typeface="Algerian"/>
                <a:cs typeface="Algerian"/>
                <a:sym typeface="Algerian"/>
              </a:rPr>
              <a:t>CLASSIFICATION</a:t>
            </a:r>
            <a:br>
              <a:rPr b="0" i="0" lang="en-US" sz="4300" u="none">
                <a:solidFill>
                  <a:schemeClr val="dk2"/>
                </a:solidFill>
                <a:latin typeface="Impact"/>
                <a:ea typeface="Impact"/>
                <a:cs typeface="Impact"/>
                <a:sym typeface="Impact"/>
              </a:rPr>
            </a:br>
            <a:endParaRPr/>
          </a:p>
        </p:txBody>
      </p:sp>
      <p:sp>
        <p:nvSpPr>
          <p:cNvPr id="598" name="Google Shape;598;p92"/>
          <p:cNvSpPr txBox="1"/>
          <p:nvPr>
            <p:ph idx="1" type="subTitle"/>
          </p:nvPr>
        </p:nvSpPr>
        <p:spPr>
          <a:xfrm>
            <a:off x="0" y="762000"/>
            <a:ext cx="9144000" cy="6096000"/>
          </a:xfrm>
          <a:prstGeom prst="rect">
            <a:avLst/>
          </a:prstGeom>
          <a:noFill/>
          <a:ln>
            <a:noFill/>
          </a:ln>
        </p:spPr>
        <p:txBody>
          <a:bodyPr anchorCtr="0" anchor="t" bIns="45700" lIns="91425" spcFirstLastPara="1" rIns="91425" wrap="square" tIns="45700">
            <a:normAutofit/>
          </a:bodyPr>
          <a:lstStyle/>
          <a:p>
            <a:pPr indent="0" lvl="0" marL="0" rtl="0" algn="ctr">
              <a:lnSpc>
                <a:spcPct val="80000"/>
              </a:lnSpc>
              <a:spcBef>
                <a:spcPts val="0"/>
              </a:spcBef>
              <a:spcAft>
                <a:spcPts val="0"/>
              </a:spcAft>
              <a:buClr>
                <a:schemeClr val="dk1"/>
              </a:buClr>
              <a:buSzPts val="2500"/>
              <a:buFont typeface="Arial"/>
              <a:buNone/>
            </a:pPr>
            <a:r>
              <a:rPr b="1" i="0" lang="en-US" sz="2500" u="none">
                <a:solidFill>
                  <a:schemeClr val="dk1"/>
                </a:solidFill>
                <a:latin typeface="Arial"/>
                <a:ea typeface="Arial"/>
                <a:cs typeface="Arial"/>
                <a:sym typeface="Arial"/>
              </a:rPr>
              <a:t>Fuels</a:t>
            </a:r>
            <a:endParaRPr/>
          </a:p>
          <a:p>
            <a:pPr indent="0" lvl="0" marL="0" rtl="0" algn="ctr">
              <a:lnSpc>
                <a:spcPct val="80000"/>
              </a:lnSpc>
              <a:spcBef>
                <a:spcPts val="500"/>
              </a:spcBef>
              <a:spcAft>
                <a:spcPts val="0"/>
              </a:spcAft>
              <a:buClr>
                <a:schemeClr val="dk1"/>
              </a:buClr>
              <a:buSzPts val="2500"/>
              <a:buFont typeface="Arial"/>
              <a:buNone/>
            </a:pPr>
            <a:r>
              <a:t/>
            </a:r>
            <a:endParaRPr b="1" i="0" sz="2500" u="none">
              <a:solidFill>
                <a:schemeClr val="dk1"/>
              </a:solidFill>
              <a:latin typeface="Arial"/>
              <a:ea typeface="Arial"/>
              <a:cs typeface="Arial"/>
              <a:sym typeface="Arial"/>
            </a:endParaRPr>
          </a:p>
          <a:p>
            <a:pPr indent="0" lvl="0" marL="0" rtl="0" algn="ctr">
              <a:lnSpc>
                <a:spcPct val="80000"/>
              </a:lnSpc>
              <a:spcBef>
                <a:spcPts val="500"/>
              </a:spcBef>
              <a:spcAft>
                <a:spcPts val="0"/>
              </a:spcAft>
              <a:buClr>
                <a:schemeClr val="dk1"/>
              </a:buClr>
              <a:buSzPts val="2500"/>
              <a:buFont typeface="Arial"/>
              <a:buNone/>
            </a:pPr>
            <a:r>
              <a:rPr b="1" i="0" lang="en-US" sz="2500" u="none">
                <a:solidFill>
                  <a:schemeClr val="dk1"/>
                </a:solidFill>
                <a:latin typeface="Arial"/>
                <a:ea typeface="Arial"/>
                <a:cs typeface="Arial"/>
                <a:sym typeface="Arial"/>
              </a:rPr>
              <a:t>Primary or natural	    	  Secondary or  derived</a:t>
            </a:r>
            <a:endParaRPr/>
          </a:p>
          <a:p>
            <a:pPr indent="0" lvl="0" marL="0" rtl="0" algn="ctr">
              <a:lnSpc>
                <a:spcPct val="80000"/>
              </a:lnSpc>
              <a:spcBef>
                <a:spcPts val="500"/>
              </a:spcBef>
              <a:spcAft>
                <a:spcPts val="0"/>
              </a:spcAft>
              <a:buClr>
                <a:schemeClr val="dk1"/>
              </a:buClr>
              <a:buSzPts val="2500"/>
              <a:buFont typeface="Arial"/>
              <a:buNone/>
            </a:pPr>
            <a:r>
              <a:t/>
            </a:r>
            <a:endParaRPr b="1" i="0" sz="2500" u="none">
              <a:solidFill>
                <a:schemeClr val="dk1"/>
              </a:solidFill>
              <a:latin typeface="Arial"/>
              <a:ea typeface="Arial"/>
              <a:cs typeface="Arial"/>
              <a:sym typeface="Arial"/>
            </a:endParaRPr>
          </a:p>
          <a:p>
            <a:pPr indent="0" lvl="0" marL="0" rtl="0" algn="l">
              <a:lnSpc>
                <a:spcPct val="80000"/>
              </a:lnSpc>
              <a:spcBef>
                <a:spcPts val="500"/>
              </a:spcBef>
              <a:spcAft>
                <a:spcPts val="0"/>
              </a:spcAft>
              <a:buClr>
                <a:schemeClr val="dk1"/>
              </a:buClr>
              <a:buSzPts val="2500"/>
              <a:buFont typeface="Arial"/>
              <a:buNone/>
            </a:pPr>
            <a:r>
              <a:rPr b="1" i="0" lang="en-US" sz="2500" u="none">
                <a:solidFill>
                  <a:schemeClr val="dk1"/>
                </a:solidFill>
                <a:latin typeface="Arial"/>
                <a:ea typeface="Arial"/>
                <a:cs typeface="Arial"/>
                <a:sym typeface="Arial"/>
              </a:rPr>
              <a:t>Solid		liquid 	Gaseous	</a:t>
            </a:r>
            <a:endParaRPr b="1" i="0" sz="2500" u="none">
              <a:solidFill>
                <a:schemeClr val="dk1"/>
              </a:solidFill>
              <a:latin typeface="Arial"/>
              <a:ea typeface="Arial"/>
              <a:cs typeface="Arial"/>
              <a:sym typeface="Arial"/>
            </a:endParaRPr>
          </a:p>
          <a:p>
            <a:pPr indent="0" lvl="0" marL="0" rtl="0" algn="l">
              <a:lnSpc>
                <a:spcPct val="80000"/>
              </a:lnSpc>
              <a:spcBef>
                <a:spcPts val="500"/>
              </a:spcBef>
              <a:spcAft>
                <a:spcPts val="0"/>
              </a:spcAft>
              <a:buClr>
                <a:schemeClr val="dk1"/>
              </a:buClr>
              <a:buSzPts val="2500"/>
              <a:buFont typeface="Arial"/>
              <a:buNone/>
            </a:pPr>
            <a:r>
              <a:rPr b="1" i="0" lang="en-US" sz="2500" u="none">
                <a:solidFill>
                  <a:schemeClr val="dk1"/>
                </a:solidFill>
                <a:latin typeface="Arial"/>
                <a:ea typeface="Arial"/>
                <a:cs typeface="Arial"/>
                <a:sym typeface="Arial"/>
              </a:rPr>
              <a:t>Wood		crude oil	Natural gas</a:t>
            </a:r>
            <a:endParaRPr/>
          </a:p>
          <a:p>
            <a:pPr indent="0" lvl="0" marL="0" rtl="0" algn="l">
              <a:lnSpc>
                <a:spcPct val="80000"/>
              </a:lnSpc>
              <a:spcBef>
                <a:spcPts val="500"/>
              </a:spcBef>
              <a:spcAft>
                <a:spcPts val="0"/>
              </a:spcAft>
              <a:buClr>
                <a:schemeClr val="dk1"/>
              </a:buClr>
              <a:buSzPts val="2500"/>
              <a:buFont typeface="Arial"/>
              <a:buNone/>
            </a:pPr>
            <a:r>
              <a:rPr b="1" i="0" lang="en-US" sz="2500" u="none">
                <a:solidFill>
                  <a:schemeClr val="dk1"/>
                </a:solidFill>
                <a:latin typeface="Arial"/>
                <a:ea typeface="Arial"/>
                <a:cs typeface="Arial"/>
                <a:sym typeface="Arial"/>
              </a:rPr>
              <a:t>Coal</a:t>
            </a:r>
            <a:endParaRPr/>
          </a:p>
          <a:p>
            <a:pPr indent="0" lvl="0" marL="0" rtl="0" algn="l">
              <a:lnSpc>
                <a:spcPct val="80000"/>
              </a:lnSpc>
              <a:spcBef>
                <a:spcPts val="500"/>
              </a:spcBef>
              <a:spcAft>
                <a:spcPts val="0"/>
              </a:spcAft>
              <a:buClr>
                <a:schemeClr val="dk1"/>
              </a:buClr>
              <a:buSzPts val="2500"/>
              <a:buFont typeface="Arial"/>
              <a:buNone/>
            </a:pPr>
            <a:r>
              <a:rPr b="1" i="0" lang="en-US" sz="2500" u="none">
                <a:solidFill>
                  <a:schemeClr val="dk1"/>
                </a:solidFill>
                <a:latin typeface="Arial"/>
                <a:ea typeface="Arial"/>
                <a:cs typeface="Arial"/>
                <a:sym typeface="Arial"/>
              </a:rPr>
              <a:t>Dung</a:t>
            </a:r>
            <a:endParaRPr/>
          </a:p>
          <a:p>
            <a:pPr indent="0" lvl="0" marL="0" rtl="0" algn="l">
              <a:lnSpc>
                <a:spcPct val="80000"/>
              </a:lnSpc>
              <a:spcBef>
                <a:spcPts val="500"/>
              </a:spcBef>
              <a:spcAft>
                <a:spcPts val="0"/>
              </a:spcAft>
              <a:buClr>
                <a:schemeClr val="dk1"/>
              </a:buClr>
              <a:buSzPts val="2500"/>
              <a:buFont typeface="Arial"/>
              <a:buNone/>
            </a:pPr>
            <a:r>
              <a:rPr b="1" i="0" lang="en-US" sz="2500" u="none">
                <a:solidFill>
                  <a:schemeClr val="dk1"/>
                </a:solidFill>
                <a:latin typeface="Arial"/>
                <a:ea typeface="Arial"/>
                <a:cs typeface="Arial"/>
                <a:sym typeface="Arial"/>
              </a:rPr>
              <a:t>			solid		liquid		gaseous</a:t>
            </a:r>
            <a:endParaRPr/>
          </a:p>
          <a:p>
            <a:pPr indent="0" lvl="0" marL="0" rtl="0" algn="l">
              <a:lnSpc>
                <a:spcPct val="80000"/>
              </a:lnSpc>
              <a:spcBef>
                <a:spcPts val="500"/>
              </a:spcBef>
              <a:spcAft>
                <a:spcPts val="0"/>
              </a:spcAft>
              <a:buClr>
                <a:schemeClr val="dk1"/>
              </a:buClr>
              <a:buSzPts val="2500"/>
              <a:buFont typeface="Arial"/>
              <a:buNone/>
            </a:pPr>
            <a:r>
              <a:rPr b="1" i="0" lang="en-US" sz="2500" u="none">
                <a:solidFill>
                  <a:schemeClr val="dk1"/>
                </a:solidFill>
                <a:latin typeface="Arial"/>
                <a:ea typeface="Arial"/>
                <a:cs typeface="Arial"/>
                <a:sym typeface="Arial"/>
              </a:rPr>
              <a:t>			coke		tar		coal gas</a:t>
            </a:r>
            <a:endParaRPr/>
          </a:p>
          <a:p>
            <a:pPr indent="0" lvl="0" marL="0" rtl="0" algn="l">
              <a:lnSpc>
                <a:spcPct val="80000"/>
              </a:lnSpc>
              <a:spcBef>
                <a:spcPts val="500"/>
              </a:spcBef>
              <a:spcAft>
                <a:spcPts val="0"/>
              </a:spcAft>
              <a:buClr>
                <a:schemeClr val="dk1"/>
              </a:buClr>
              <a:buSzPts val="2500"/>
              <a:buFont typeface="Arial"/>
              <a:buNone/>
            </a:pPr>
            <a:r>
              <a:rPr b="1" i="0" lang="en-US" sz="2500" u="none">
                <a:solidFill>
                  <a:schemeClr val="dk1"/>
                </a:solidFill>
                <a:latin typeface="Arial"/>
                <a:ea typeface="Arial"/>
                <a:cs typeface="Arial"/>
                <a:sym typeface="Arial"/>
              </a:rPr>
              <a:t>			charcoal	kerosene	water gas</a:t>
            </a:r>
            <a:endParaRPr/>
          </a:p>
          <a:p>
            <a:pPr indent="0" lvl="0" marL="0" rtl="0" algn="l">
              <a:lnSpc>
                <a:spcPct val="80000"/>
              </a:lnSpc>
              <a:spcBef>
                <a:spcPts val="500"/>
              </a:spcBef>
              <a:spcAft>
                <a:spcPts val="0"/>
              </a:spcAft>
              <a:buClr>
                <a:schemeClr val="dk1"/>
              </a:buClr>
              <a:buSzPts val="2500"/>
              <a:buFont typeface="Arial"/>
              <a:buNone/>
            </a:pPr>
            <a:r>
              <a:rPr b="1" i="0" lang="en-US" sz="2500" u="none">
                <a:solidFill>
                  <a:schemeClr val="dk1"/>
                </a:solidFill>
                <a:latin typeface="Arial"/>
                <a:ea typeface="Arial"/>
                <a:cs typeface="Arial"/>
                <a:sym typeface="Arial"/>
              </a:rPr>
              <a:t>			coke		diesel		oil gas</a:t>
            </a:r>
            <a:endParaRPr/>
          </a:p>
          <a:p>
            <a:pPr indent="0" lvl="0" marL="0" rtl="0" algn="l">
              <a:lnSpc>
                <a:spcPct val="80000"/>
              </a:lnSpc>
              <a:spcBef>
                <a:spcPts val="500"/>
              </a:spcBef>
              <a:spcAft>
                <a:spcPts val="0"/>
              </a:spcAft>
              <a:buClr>
                <a:schemeClr val="dk1"/>
              </a:buClr>
              <a:buSzPts val="2500"/>
              <a:buFont typeface="Arial"/>
              <a:buNone/>
            </a:pPr>
            <a:r>
              <a:rPr b="1" i="0" lang="en-US" sz="2500" u="none">
                <a:solidFill>
                  <a:schemeClr val="dk1"/>
                </a:solidFill>
                <a:latin typeface="Arial"/>
                <a:ea typeface="Arial"/>
                <a:cs typeface="Arial"/>
                <a:sym typeface="Arial"/>
              </a:rPr>
              <a:t>			briquette	Petrol		bio gas</a:t>
            </a:r>
            <a:endParaRPr/>
          </a:p>
          <a:p>
            <a:pPr indent="0" lvl="0" marL="0" rtl="0" algn="l">
              <a:lnSpc>
                <a:spcPct val="80000"/>
              </a:lnSpc>
              <a:spcBef>
                <a:spcPts val="500"/>
              </a:spcBef>
              <a:spcAft>
                <a:spcPts val="0"/>
              </a:spcAft>
              <a:buClr>
                <a:schemeClr val="dk1"/>
              </a:buClr>
              <a:buSzPts val="2500"/>
              <a:buFont typeface="Arial"/>
              <a:buNone/>
            </a:pPr>
            <a:r>
              <a:rPr b="1" i="0" lang="en-US" sz="2500" u="none">
                <a:solidFill>
                  <a:schemeClr val="dk1"/>
                </a:solidFill>
                <a:latin typeface="Arial"/>
                <a:ea typeface="Arial"/>
                <a:cs typeface="Arial"/>
                <a:sym typeface="Arial"/>
              </a:rPr>
              <a:t>					LPG		</a:t>
            </a:r>
            <a:endParaRPr/>
          </a:p>
          <a:p>
            <a:pPr indent="0" lvl="0" marL="0" rtl="0" algn="l">
              <a:lnSpc>
                <a:spcPct val="80000"/>
              </a:lnSpc>
              <a:spcBef>
                <a:spcPts val="500"/>
              </a:spcBef>
              <a:spcAft>
                <a:spcPts val="0"/>
              </a:spcAft>
              <a:buClr>
                <a:schemeClr val="dk1"/>
              </a:buClr>
              <a:buSzPts val="2500"/>
              <a:buFont typeface="Arial"/>
              <a:buNone/>
            </a:pPr>
            <a:r>
              <a:rPr b="1" i="0" lang="en-US" sz="2500" u="none">
                <a:solidFill>
                  <a:schemeClr val="dk1"/>
                </a:solidFill>
                <a:latin typeface="Arial"/>
                <a:ea typeface="Arial"/>
                <a:cs typeface="Arial"/>
                <a:sym typeface="Arial"/>
              </a:rPr>
              <a:t>			</a:t>
            </a:r>
            <a:endParaRPr/>
          </a:p>
        </p:txBody>
      </p:sp>
      <p:cxnSp>
        <p:nvCxnSpPr>
          <p:cNvPr id="599" name="Google Shape;599;p92"/>
          <p:cNvCxnSpPr/>
          <p:nvPr/>
        </p:nvCxnSpPr>
        <p:spPr>
          <a:xfrm>
            <a:off x="1905000" y="1371600"/>
            <a:ext cx="5105400" cy="0"/>
          </a:xfrm>
          <a:prstGeom prst="straightConnector1">
            <a:avLst/>
          </a:prstGeom>
          <a:noFill/>
          <a:ln cap="flat" cmpd="sng" w="9525">
            <a:solidFill>
              <a:srgbClr val="00CC98"/>
            </a:solidFill>
            <a:prstDash val="solid"/>
            <a:miter lim="800000"/>
            <a:headEnd len="med" w="med" type="none"/>
            <a:tailEnd len="med" w="med" type="none"/>
          </a:ln>
        </p:spPr>
      </p:cxnSp>
      <p:cxnSp>
        <p:nvCxnSpPr>
          <p:cNvPr id="600" name="Google Shape;600;p92"/>
          <p:cNvCxnSpPr/>
          <p:nvPr/>
        </p:nvCxnSpPr>
        <p:spPr>
          <a:xfrm>
            <a:off x="381000" y="2209800"/>
            <a:ext cx="4038600" cy="0"/>
          </a:xfrm>
          <a:prstGeom prst="straightConnector1">
            <a:avLst/>
          </a:prstGeom>
          <a:noFill/>
          <a:ln cap="flat" cmpd="sng" w="9525">
            <a:solidFill>
              <a:srgbClr val="00CC98"/>
            </a:solidFill>
            <a:prstDash val="solid"/>
            <a:miter lim="800000"/>
            <a:headEnd len="med" w="med" type="none"/>
            <a:tailEnd len="med" w="med" type="none"/>
          </a:ln>
        </p:spPr>
      </p:cxnSp>
      <p:cxnSp>
        <p:nvCxnSpPr>
          <p:cNvPr id="601" name="Google Shape;601;p92"/>
          <p:cNvCxnSpPr/>
          <p:nvPr/>
        </p:nvCxnSpPr>
        <p:spPr>
          <a:xfrm>
            <a:off x="2971800" y="3657600"/>
            <a:ext cx="4038600" cy="0"/>
          </a:xfrm>
          <a:prstGeom prst="straightConnector1">
            <a:avLst/>
          </a:prstGeom>
          <a:noFill/>
          <a:ln cap="flat" cmpd="sng" w="9525">
            <a:solidFill>
              <a:srgbClr val="00CC98"/>
            </a:solidFill>
            <a:prstDash val="solid"/>
            <a:miter lim="800000"/>
            <a:headEnd len="med" w="med" type="none"/>
            <a:tailEnd len="med" w="med" type="none"/>
          </a:ln>
        </p:spPr>
      </p:cxnSp>
      <p:cxnSp>
        <p:nvCxnSpPr>
          <p:cNvPr id="602" name="Google Shape;602;p92"/>
          <p:cNvCxnSpPr/>
          <p:nvPr/>
        </p:nvCxnSpPr>
        <p:spPr>
          <a:xfrm rot="5400000">
            <a:off x="6896100" y="3771900"/>
            <a:ext cx="228600" cy="0"/>
          </a:xfrm>
          <a:prstGeom prst="straightConnector1">
            <a:avLst/>
          </a:prstGeom>
          <a:noFill/>
          <a:ln cap="flat" cmpd="sng" w="9525">
            <a:solidFill>
              <a:srgbClr val="00CC98"/>
            </a:solidFill>
            <a:prstDash val="solid"/>
            <a:miter lim="800000"/>
            <a:headEnd len="med" w="med" type="none"/>
            <a:tailEnd len="med" w="med" type="none"/>
          </a:ln>
        </p:spPr>
      </p:cxnSp>
      <p:cxnSp>
        <p:nvCxnSpPr>
          <p:cNvPr id="603" name="Google Shape;603;p92"/>
          <p:cNvCxnSpPr/>
          <p:nvPr/>
        </p:nvCxnSpPr>
        <p:spPr>
          <a:xfrm rot="5400000">
            <a:off x="2857500" y="3771900"/>
            <a:ext cx="228600" cy="0"/>
          </a:xfrm>
          <a:prstGeom prst="straightConnector1">
            <a:avLst/>
          </a:prstGeom>
          <a:noFill/>
          <a:ln cap="flat" cmpd="sng" w="9525">
            <a:solidFill>
              <a:srgbClr val="00CC98"/>
            </a:solidFill>
            <a:prstDash val="solid"/>
            <a:miter lim="800000"/>
            <a:headEnd len="med" w="med" type="none"/>
            <a:tailEnd len="med" w="med" type="none"/>
          </a:ln>
        </p:spPr>
      </p:cxnSp>
      <p:cxnSp>
        <p:nvCxnSpPr>
          <p:cNvPr id="604" name="Google Shape;604;p92"/>
          <p:cNvCxnSpPr/>
          <p:nvPr/>
        </p:nvCxnSpPr>
        <p:spPr>
          <a:xfrm rot="5400000">
            <a:off x="4838700" y="3771900"/>
            <a:ext cx="228600" cy="0"/>
          </a:xfrm>
          <a:prstGeom prst="straightConnector1">
            <a:avLst/>
          </a:prstGeom>
          <a:noFill/>
          <a:ln cap="flat" cmpd="sng" w="9525">
            <a:solidFill>
              <a:srgbClr val="00CC98"/>
            </a:solidFill>
            <a:prstDash val="solid"/>
            <a:miter lim="800000"/>
            <a:headEnd len="med" w="med" type="none"/>
            <a:tailEnd len="med" w="med" type="none"/>
          </a:ln>
        </p:spPr>
      </p:cxnSp>
      <p:cxnSp>
        <p:nvCxnSpPr>
          <p:cNvPr id="605" name="Google Shape;605;p92"/>
          <p:cNvCxnSpPr/>
          <p:nvPr/>
        </p:nvCxnSpPr>
        <p:spPr>
          <a:xfrm rot="5400000">
            <a:off x="6896100" y="1485900"/>
            <a:ext cx="228600" cy="0"/>
          </a:xfrm>
          <a:prstGeom prst="straightConnector1">
            <a:avLst/>
          </a:prstGeom>
          <a:noFill/>
          <a:ln cap="flat" cmpd="sng" w="9525">
            <a:solidFill>
              <a:srgbClr val="00CC98"/>
            </a:solidFill>
            <a:prstDash val="solid"/>
            <a:miter lim="800000"/>
            <a:headEnd len="med" w="med" type="none"/>
            <a:tailEnd len="med" w="med" type="none"/>
          </a:ln>
        </p:spPr>
      </p:cxnSp>
      <p:cxnSp>
        <p:nvCxnSpPr>
          <p:cNvPr id="606" name="Google Shape;606;p92"/>
          <p:cNvCxnSpPr/>
          <p:nvPr/>
        </p:nvCxnSpPr>
        <p:spPr>
          <a:xfrm rot="5400000">
            <a:off x="1790700" y="1485900"/>
            <a:ext cx="228600" cy="0"/>
          </a:xfrm>
          <a:prstGeom prst="straightConnector1">
            <a:avLst/>
          </a:prstGeom>
          <a:noFill/>
          <a:ln cap="flat" cmpd="sng" w="9525">
            <a:solidFill>
              <a:srgbClr val="00CC98"/>
            </a:solidFill>
            <a:prstDash val="solid"/>
            <a:miter lim="800000"/>
            <a:headEnd len="med" w="med" type="none"/>
            <a:tailEnd len="med" w="med" type="none"/>
          </a:ln>
        </p:spPr>
      </p:cxnSp>
      <p:cxnSp>
        <p:nvCxnSpPr>
          <p:cNvPr id="607" name="Google Shape;607;p92"/>
          <p:cNvCxnSpPr/>
          <p:nvPr/>
        </p:nvCxnSpPr>
        <p:spPr>
          <a:xfrm rot="5400000">
            <a:off x="4305300" y="2324100"/>
            <a:ext cx="228600" cy="0"/>
          </a:xfrm>
          <a:prstGeom prst="straightConnector1">
            <a:avLst/>
          </a:prstGeom>
          <a:noFill/>
          <a:ln cap="flat" cmpd="sng" w="9525">
            <a:solidFill>
              <a:srgbClr val="00CC98"/>
            </a:solidFill>
            <a:prstDash val="solid"/>
            <a:miter lim="800000"/>
            <a:headEnd len="med" w="med" type="none"/>
            <a:tailEnd len="med" w="med" type="none"/>
          </a:ln>
        </p:spPr>
      </p:cxnSp>
      <p:cxnSp>
        <p:nvCxnSpPr>
          <p:cNvPr id="608" name="Google Shape;608;p92"/>
          <p:cNvCxnSpPr/>
          <p:nvPr/>
        </p:nvCxnSpPr>
        <p:spPr>
          <a:xfrm rot="5400000">
            <a:off x="2171700" y="2324100"/>
            <a:ext cx="228600" cy="0"/>
          </a:xfrm>
          <a:prstGeom prst="straightConnector1">
            <a:avLst/>
          </a:prstGeom>
          <a:noFill/>
          <a:ln cap="flat" cmpd="sng" w="9525">
            <a:solidFill>
              <a:srgbClr val="00CC98"/>
            </a:solidFill>
            <a:prstDash val="solid"/>
            <a:miter lim="800000"/>
            <a:headEnd len="med" w="med" type="none"/>
            <a:tailEnd len="med" w="med" type="none"/>
          </a:ln>
        </p:spPr>
      </p:cxnSp>
      <p:cxnSp>
        <p:nvCxnSpPr>
          <p:cNvPr id="609" name="Google Shape;609;p92"/>
          <p:cNvCxnSpPr/>
          <p:nvPr/>
        </p:nvCxnSpPr>
        <p:spPr>
          <a:xfrm rot="5400000">
            <a:off x="266700" y="2324100"/>
            <a:ext cx="228600" cy="0"/>
          </a:xfrm>
          <a:prstGeom prst="straightConnector1">
            <a:avLst/>
          </a:prstGeom>
          <a:noFill/>
          <a:ln cap="flat" cmpd="sng" w="9525">
            <a:solidFill>
              <a:srgbClr val="00CC98"/>
            </a:solidFill>
            <a:prstDash val="solid"/>
            <a:miter lim="800000"/>
            <a:headEnd len="med" w="med" type="none"/>
            <a:tailEnd len="med" w="med" type="none"/>
          </a:ln>
        </p:spPr>
      </p:cxnSp>
      <p:cxnSp>
        <p:nvCxnSpPr>
          <p:cNvPr id="610" name="Google Shape;610;p92"/>
          <p:cNvCxnSpPr/>
          <p:nvPr/>
        </p:nvCxnSpPr>
        <p:spPr>
          <a:xfrm rot="5400000">
            <a:off x="4914900" y="2171700"/>
            <a:ext cx="1524000" cy="1447800"/>
          </a:xfrm>
          <a:prstGeom prst="straightConnector1">
            <a:avLst/>
          </a:prstGeom>
          <a:noFill/>
          <a:ln cap="flat" cmpd="sng" w="9525">
            <a:solidFill>
              <a:srgbClr val="00CC98"/>
            </a:solidFill>
            <a:prstDash val="solid"/>
            <a:miter lim="800000"/>
            <a:headEnd len="med" w="med" type="none"/>
            <a:tailEnd len="med" w="med" type="none"/>
          </a:ln>
        </p:spPr>
      </p:cxn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93"/>
          <p:cNvSpPr txBox="1"/>
          <p:nvPr>
            <p:ph type="ctrTitle"/>
          </p:nvPr>
        </p:nvSpPr>
        <p:spPr>
          <a:xfrm>
            <a:off x="304800" y="685800"/>
            <a:ext cx="8534400" cy="5867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2"/>
              </a:buClr>
              <a:buSzPts val="4300"/>
              <a:buFont typeface="Algerian"/>
              <a:buNone/>
            </a:pPr>
            <a:r>
              <a:rPr b="1" i="0" lang="en-US" sz="4300" u="none">
                <a:solidFill>
                  <a:schemeClr val="dk2"/>
                </a:solidFill>
                <a:latin typeface="Algerian"/>
                <a:ea typeface="Algerian"/>
                <a:cs typeface="Algerian"/>
                <a:sym typeface="Algerian"/>
              </a:rPr>
              <a:t>CHARACTERISTICS OF A GOOD FUEL</a:t>
            </a:r>
            <a:br>
              <a:rPr b="0" i="0" lang="en-US" sz="4300" u="none">
                <a:solidFill>
                  <a:schemeClr val="dk2"/>
                </a:solidFill>
                <a:latin typeface="Impact"/>
                <a:ea typeface="Impact"/>
                <a:cs typeface="Impact"/>
                <a:sym typeface="Impact"/>
              </a:rPr>
            </a:br>
            <a:r>
              <a:rPr b="0" i="0" lang="en-US" sz="3600" u="none">
                <a:solidFill>
                  <a:schemeClr val="dk2"/>
                </a:solidFill>
                <a:latin typeface="Times New Roman"/>
                <a:ea typeface="Times New Roman"/>
                <a:cs typeface="Times New Roman"/>
                <a:sym typeface="Times New Roman"/>
              </a:rPr>
              <a:t>1. High Calorific value</a:t>
            </a:r>
            <a:br>
              <a:rPr b="0" i="0" lang="en-US" sz="3600" u="none">
                <a:solidFill>
                  <a:schemeClr val="dk2"/>
                </a:solidFill>
                <a:latin typeface="Times New Roman"/>
                <a:ea typeface="Times New Roman"/>
                <a:cs typeface="Times New Roman"/>
                <a:sym typeface="Times New Roman"/>
              </a:rPr>
            </a:br>
            <a:r>
              <a:rPr b="0" i="0" lang="en-US" sz="3600" u="none">
                <a:solidFill>
                  <a:schemeClr val="dk2"/>
                </a:solidFill>
                <a:latin typeface="Times New Roman"/>
                <a:ea typeface="Times New Roman"/>
                <a:cs typeface="Times New Roman"/>
                <a:sym typeface="Times New Roman"/>
              </a:rPr>
              <a:t>2. Low moisture contents</a:t>
            </a:r>
            <a:br>
              <a:rPr b="0" i="0" lang="en-US" sz="3600" u="none">
                <a:solidFill>
                  <a:schemeClr val="dk2"/>
                </a:solidFill>
                <a:latin typeface="Times New Roman"/>
                <a:ea typeface="Times New Roman"/>
                <a:cs typeface="Times New Roman"/>
                <a:sym typeface="Times New Roman"/>
              </a:rPr>
            </a:br>
            <a:r>
              <a:rPr b="0" i="0" lang="en-US" sz="3600" u="none">
                <a:solidFill>
                  <a:schemeClr val="dk2"/>
                </a:solidFill>
                <a:latin typeface="Times New Roman"/>
                <a:ea typeface="Times New Roman"/>
                <a:cs typeface="Times New Roman"/>
                <a:sym typeface="Times New Roman"/>
              </a:rPr>
              <a:t>3. Moderate ignition temperature</a:t>
            </a:r>
            <a:br>
              <a:rPr b="0" i="0" lang="en-US" sz="3600" u="none">
                <a:solidFill>
                  <a:schemeClr val="dk2"/>
                </a:solidFill>
                <a:latin typeface="Times New Roman"/>
                <a:ea typeface="Times New Roman"/>
                <a:cs typeface="Times New Roman"/>
                <a:sym typeface="Times New Roman"/>
              </a:rPr>
            </a:br>
            <a:r>
              <a:rPr b="0" i="0" lang="en-US" sz="3600" u="none">
                <a:solidFill>
                  <a:schemeClr val="dk2"/>
                </a:solidFill>
                <a:latin typeface="Times New Roman"/>
                <a:ea typeface="Times New Roman"/>
                <a:cs typeface="Times New Roman"/>
                <a:sym typeface="Times New Roman"/>
              </a:rPr>
              <a:t>4. Low ash content</a:t>
            </a:r>
            <a:br>
              <a:rPr b="0" i="0" lang="en-US" sz="3600" u="none">
                <a:solidFill>
                  <a:schemeClr val="dk2"/>
                </a:solidFill>
                <a:latin typeface="Times New Roman"/>
                <a:ea typeface="Times New Roman"/>
                <a:cs typeface="Times New Roman"/>
                <a:sym typeface="Times New Roman"/>
              </a:rPr>
            </a:br>
            <a:r>
              <a:rPr b="0" i="0" lang="en-US" sz="3600" u="none">
                <a:solidFill>
                  <a:schemeClr val="dk2"/>
                </a:solidFill>
                <a:latin typeface="Times New Roman"/>
                <a:ea typeface="Times New Roman"/>
                <a:cs typeface="Times New Roman"/>
                <a:sym typeface="Times New Roman"/>
              </a:rPr>
              <a:t>5. No harmful combustion product formation</a:t>
            </a:r>
            <a:br>
              <a:rPr b="0" i="0" lang="en-US" sz="3600" u="none">
                <a:solidFill>
                  <a:schemeClr val="dk2"/>
                </a:solidFill>
                <a:latin typeface="Times New Roman"/>
                <a:ea typeface="Times New Roman"/>
                <a:cs typeface="Times New Roman"/>
                <a:sym typeface="Times New Roman"/>
              </a:rPr>
            </a:br>
            <a:r>
              <a:rPr b="0" i="0" lang="en-US" sz="3600" u="none">
                <a:solidFill>
                  <a:schemeClr val="dk2"/>
                </a:solidFill>
                <a:latin typeface="Times New Roman"/>
                <a:ea typeface="Times New Roman"/>
                <a:cs typeface="Times New Roman"/>
                <a:sym typeface="Times New Roman"/>
              </a:rPr>
              <a:t>6. Moderate rate of combustion</a:t>
            </a:r>
            <a:br>
              <a:rPr b="0" i="0" lang="en-US" sz="3600" u="none">
                <a:solidFill>
                  <a:schemeClr val="dk2"/>
                </a:solidFill>
                <a:latin typeface="Times New Roman"/>
                <a:ea typeface="Times New Roman"/>
                <a:cs typeface="Times New Roman"/>
                <a:sym typeface="Times New Roman"/>
              </a:rPr>
            </a:br>
            <a:r>
              <a:rPr b="0" i="0" lang="en-US" sz="3600" u="none">
                <a:solidFill>
                  <a:schemeClr val="dk2"/>
                </a:solidFill>
                <a:latin typeface="Times New Roman"/>
                <a:ea typeface="Times New Roman"/>
                <a:cs typeface="Times New Roman"/>
                <a:sym typeface="Times New Roman"/>
              </a:rPr>
              <a:t>7. low cost</a:t>
            </a:r>
            <a:br>
              <a:rPr b="0" i="0" lang="en-US" sz="3600" u="none">
                <a:solidFill>
                  <a:schemeClr val="dk2"/>
                </a:solidFill>
                <a:latin typeface="Times New Roman"/>
                <a:ea typeface="Times New Roman"/>
                <a:cs typeface="Times New Roman"/>
                <a:sym typeface="Times New Roman"/>
              </a:rPr>
            </a:br>
            <a:r>
              <a:rPr b="0" i="0" lang="en-US" sz="3600" u="none">
                <a:solidFill>
                  <a:schemeClr val="dk2"/>
                </a:solidFill>
                <a:latin typeface="Times New Roman"/>
                <a:ea typeface="Times New Roman"/>
                <a:cs typeface="Times New Roman"/>
                <a:sym typeface="Times New Roman"/>
              </a:rPr>
              <a:t>8. Easy to transport</a:t>
            </a:r>
            <a:endParaRPr/>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94"/>
          <p:cNvSpPr txBox="1"/>
          <p:nvPr>
            <p:ph type="ctrTitle"/>
          </p:nvPr>
        </p:nvSpPr>
        <p:spPr>
          <a:xfrm>
            <a:off x="0" y="0"/>
            <a:ext cx="8839200" cy="6553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000"/>
              <a:buFont typeface="Algerian"/>
              <a:buNone/>
            </a:pPr>
            <a:r>
              <a:rPr b="1" i="0" lang="en-US" sz="4000" u="none">
                <a:solidFill>
                  <a:schemeClr val="dk2"/>
                </a:solidFill>
                <a:latin typeface="Algerian"/>
                <a:ea typeface="Algerian"/>
                <a:cs typeface="Algerian"/>
                <a:sym typeface="Algerian"/>
              </a:rPr>
              <a:t>Comparision between solid, liquid and gaseous fuels</a:t>
            </a:r>
            <a:br>
              <a:rPr b="1" i="0" lang="en-US" sz="4000" u="none">
                <a:solidFill>
                  <a:schemeClr val="dk2"/>
                </a:solidFill>
                <a:latin typeface="Algerian"/>
                <a:ea typeface="Algerian"/>
                <a:cs typeface="Algerian"/>
                <a:sym typeface="Algerian"/>
              </a:rPr>
            </a:br>
            <a:br>
              <a:rPr b="0" i="0" lang="en-US" sz="4800" u="none">
                <a:solidFill>
                  <a:schemeClr val="dk2"/>
                </a:solidFill>
                <a:latin typeface="Impact"/>
                <a:ea typeface="Impact"/>
                <a:cs typeface="Impact"/>
                <a:sym typeface="Impact"/>
              </a:rPr>
            </a:br>
            <a:br>
              <a:rPr b="0" i="0" lang="en-US" sz="4800" u="none">
                <a:solidFill>
                  <a:schemeClr val="dk2"/>
                </a:solidFill>
                <a:latin typeface="Impact"/>
                <a:ea typeface="Impact"/>
                <a:cs typeface="Impact"/>
                <a:sym typeface="Impact"/>
              </a:rPr>
            </a:br>
            <a:br>
              <a:rPr b="0" i="0" lang="en-US" sz="4800" u="none">
                <a:solidFill>
                  <a:schemeClr val="dk2"/>
                </a:solidFill>
                <a:latin typeface="Impact"/>
                <a:ea typeface="Impact"/>
                <a:cs typeface="Impact"/>
                <a:sym typeface="Impact"/>
              </a:rPr>
            </a:br>
            <a:br>
              <a:rPr b="0" i="0" lang="en-US" sz="4800" u="none">
                <a:solidFill>
                  <a:schemeClr val="dk2"/>
                </a:solidFill>
                <a:latin typeface="Impact"/>
                <a:ea typeface="Impact"/>
                <a:cs typeface="Impact"/>
                <a:sym typeface="Impact"/>
              </a:rPr>
            </a:br>
            <a:br>
              <a:rPr b="0" i="0" lang="en-US" sz="4800" u="none">
                <a:solidFill>
                  <a:schemeClr val="dk2"/>
                </a:solidFill>
                <a:latin typeface="Impact"/>
                <a:ea typeface="Impact"/>
                <a:cs typeface="Impact"/>
                <a:sym typeface="Impact"/>
              </a:rPr>
            </a:br>
            <a:endParaRPr/>
          </a:p>
        </p:txBody>
      </p:sp>
      <p:graphicFrame>
        <p:nvGraphicFramePr>
          <p:cNvPr id="621" name="Google Shape;621;p94"/>
          <p:cNvGraphicFramePr/>
          <p:nvPr/>
        </p:nvGraphicFramePr>
        <p:xfrm>
          <a:off x="0" y="2590800"/>
          <a:ext cx="3000000" cy="3000000"/>
        </p:xfrm>
        <a:graphic>
          <a:graphicData uri="http://schemas.openxmlformats.org/drawingml/2006/table">
            <a:tbl>
              <a:tblPr>
                <a:noFill/>
                <a:tableStyleId>{1E1AE8E0-1AFC-4FC4-BD36-DC4BF71955FB}</a:tableStyleId>
              </a:tblPr>
              <a:tblGrid>
                <a:gridCol w="2286000"/>
                <a:gridCol w="2286000"/>
                <a:gridCol w="2286000"/>
                <a:gridCol w="2286000"/>
              </a:tblGrid>
              <a:tr h="457200">
                <a:tc>
                  <a:txBody>
                    <a:bodyPr/>
                    <a:lstStyle/>
                    <a:p>
                      <a:pPr indent="0" lvl="0" marL="0" marR="0" rtl="0" algn="l">
                        <a:lnSpc>
                          <a:spcPct val="100000"/>
                        </a:lnSpc>
                        <a:spcBef>
                          <a:spcPts val="0"/>
                        </a:spcBef>
                        <a:spcAft>
                          <a:spcPts val="0"/>
                        </a:spcAft>
                        <a:buClr>
                          <a:srgbClr val="FFFFFF"/>
                        </a:buClr>
                        <a:buSzPts val="2400"/>
                        <a:buFont typeface="Arial"/>
                        <a:buNone/>
                      </a:pPr>
                      <a:r>
                        <a:rPr b="1" i="0" lang="en-US" sz="2400" u="none" cap="none" strike="noStrike">
                          <a:solidFill>
                            <a:srgbClr val="FFFFFF"/>
                          </a:solidFill>
                          <a:latin typeface="Arial"/>
                          <a:ea typeface="Arial"/>
                          <a:cs typeface="Arial"/>
                          <a:sym typeface="Arial"/>
                        </a:rPr>
                        <a:t>Properties</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2400"/>
                        <a:buFont typeface="Arial"/>
                        <a:buNone/>
                      </a:pPr>
                      <a:r>
                        <a:rPr b="1" i="0" lang="en-US" sz="2400" u="none" cap="none" strike="noStrike">
                          <a:solidFill>
                            <a:srgbClr val="FFFFFF"/>
                          </a:solidFill>
                          <a:latin typeface="Arial"/>
                          <a:ea typeface="Arial"/>
                          <a:cs typeface="Arial"/>
                          <a:sym typeface="Arial"/>
                        </a:rPr>
                        <a:t>Solid fuels</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2400"/>
                        <a:buFont typeface="Arial"/>
                        <a:buNone/>
                      </a:pPr>
                      <a:r>
                        <a:rPr b="1" i="0" lang="en-US" sz="2400" u="none" cap="none" strike="noStrike">
                          <a:solidFill>
                            <a:srgbClr val="FFFFFF"/>
                          </a:solidFill>
                          <a:latin typeface="Arial"/>
                          <a:ea typeface="Arial"/>
                          <a:cs typeface="Arial"/>
                          <a:sym typeface="Arial"/>
                        </a:rPr>
                        <a:t>Liquid fuels</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2400"/>
                        <a:buFont typeface="Arial"/>
                        <a:buNone/>
                      </a:pPr>
                      <a:r>
                        <a:rPr b="1" i="0" lang="en-US" sz="2400" u="none" cap="none" strike="noStrike">
                          <a:solidFill>
                            <a:srgbClr val="FFFFFF"/>
                          </a:solidFill>
                          <a:latin typeface="Arial"/>
                          <a:ea typeface="Arial"/>
                          <a:cs typeface="Arial"/>
                          <a:sym typeface="Arial"/>
                        </a:rPr>
                        <a:t>Gaseous fuels</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822325">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Price </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Cheap and easily available</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Costly</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Costly except natural gas</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r>
              <a:tr h="2652700">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Transport and storage</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easy</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Transported easily though pipelines but must be stored in closed containers carefully</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Transported through pipelines and are stored in leak proof tanks</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r>
            </a:tbl>
          </a:graphicData>
        </a:graphic>
      </p:graphicFrame>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95"/>
          <p:cNvSpPr txBox="1"/>
          <p:nvPr>
            <p:ph type="ctrTitle"/>
          </p:nvPr>
        </p:nvSpPr>
        <p:spPr>
          <a:xfrm>
            <a:off x="0" y="2514600"/>
            <a:ext cx="91440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800"/>
          </a:p>
        </p:txBody>
      </p:sp>
      <p:graphicFrame>
        <p:nvGraphicFramePr>
          <p:cNvPr id="627" name="Google Shape;627;p95"/>
          <p:cNvGraphicFramePr/>
          <p:nvPr/>
        </p:nvGraphicFramePr>
        <p:xfrm>
          <a:off x="0" y="152400"/>
          <a:ext cx="3000000" cy="3000000"/>
        </p:xfrm>
        <a:graphic>
          <a:graphicData uri="http://schemas.openxmlformats.org/drawingml/2006/table">
            <a:tbl>
              <a:tblPr>
                <a:noFill/>
                <a:tableStyleId>{1E1AE8E0-1AFC-4FC4-BD36-DC4BF71955FB}</a:tableStyleId>
              </a:tblPr>
              <a:tblGrid>
                <a:gridCol w="2286000"/>
                <a:gridCol w="2286000"/>
                <a:gridCol w="2286000"/>
                <a:gridCol w="2286000"/>
              </a:tblGrid>
              <a:tr h="1371600">
                <a:tc>
                  <a:txBody>
                    <a:bodyPr/>
                    <a:lstStyle/>
                    <a:p>
                      <a:pPr indent="0" lvl="0" marL="0" marR="0" rtl="0" algn="l">
                        <a:lnSpc>
                          <a:spcPct val="100000"/>
                        </a:lnSpc>
                        <a:spcBef>
                          <a:spcPts val="0"/>
                        </a:spcBef>
                        <a:spcAft>
                          <a:spcPts val="0"/>
                        </a:spcAft>
                        <a:buClr>
                          <a:srgbClr val="FFFFFF"/>
                        </a:buClr>
                        <a:buSzPts val="2400"/>
                        <a:buFont typeface="Arial"/>
                        <a:buNone/>
                      </a:pPr>
                      <a:r>
                        <a:rPr b="1" i="0" lang="en-US" sz="2400" u="none" cap="none" strike="noStrike">
                          <a:solidFill>
                            <a:srgbClr val="FFFFFF"/>
                          </a:solidFill>
                          <a:latin typeface="Arial"/>
                          <a:ea typeface="Arial"/>
                          <a:cs typeface="Arial"/>
                          <a:sym typeface="Arial"/>
                        </a:rPr>
                        <a:t>Combustion</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2400"/>
                        <a:buFont typeface="Arial"/>
                        <a:buNone/>
                      </a:pPr>
                      <a:r>
                        <a:rPr b="1" i="0" lang="en-US" sz="2400" u="none" cap="none" strike="noStrike">
                          <a:solidFill>
                            <a:srgbClr val="FFFFFF"/>
                          </a:solidFill>
                          <a:latin typeface="Arial"/>
                          <a:ea typeface="Arial"/>
                          <a:cs typeface="Arial"/>
                          <a:sym typeface="Arial"/>
                        </a:rPr>
                        <a:t>slow</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2400"/>
                        <a:buFont typeface="Arial"/>
                        <a:buNone/>
                      </a:pPr>
                      <a:r>
                        <a:rPr b="1" i="0" lang="en-US" sz="2400" u="none" cap="none" strike="noStrike">
                          <a:solidFill>
                            <a:srgbClr val="FFFFFF"/>
                          </a:solidFill>
                          <a:latin typeface="Arial"/>
                          <a:ea typeface="Arial"/>
                          <a:cs typeface="Arial"/>
                          <a:sym typeface="Arial"/>
                        </a:rPr>
                        <a:t>quick</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2400"/>
                        <a:buFont typeface="Arial"/>
                        <a:buNone/>
                      </a:pPr>
                      <a:r>
                        <a:rPr b="1" i="0" lang="en-US" sz="2400" u="none" cap="none" strike="noStrike">
                          <a:solidFill>
                            <a:srgbClr val="FFFFFF"/>
                          </a:solidFill>
                          <a:latin typeface="Arial"/>
                          <a:ea typeface="Arial"/>
                          <a:cs typeface="Arial"/>
                          <a:sym typeface="Arial"/>
                        </a:rPr>
                        <a:t>Very fast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1524000">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Fire hazards</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Less risk</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Greater risk</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Even greater than liquid fuels</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r>
              <a:tr h="2438400">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Smoke and ash</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Always produced and reduces calorific value</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Ash is not produced but smoke is produced</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Neither ash nor smoke is produced</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r>
              <a:tr h="1371600">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Calorific value</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least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higher</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Highest</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r>
            </a:tbl>
          </a:graphicData>
        </a:graphic>
      </p:graphicFrame>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78"/>
          <p:cNvSpPr txBox="1"/>
          <p:nvPr>
            <p:ph type="title"/>
          </p:nvPr>
        </p:nvSpPr>
        <p:spPr>
          <a:xfrm>
            <a:off x="336550" y="107950"/>
            <a:ext cx="8458200" cy="1143000"/>
          </a:xfrm>
          <a:prstGeom prst="rect">
            <a:avLst/>
          </a:prstGeom>
          <a:noFill/>
          <a:ln>
            <a:noFill/>
          </a:ln>
        </p:spPr>
        <p:txBody>
          <a:bodyPr anchorCtr="0" anchor="ctr" bIns="44450" lIns="90475" spcFirstLastPara="1" rIns="90475" wrap="square" tIns="44450">
            <a:noAutofit/>
          </a:bodyPr>
          <a:lstStyle/>
          <a:p>
            <a:pPr indent="0" lvl="0" marL="0" rtl="0" algn="ctr">
              <a:lnSpc>
                <a:spcPct val="90000"/>
              </a:lnSpc>
              <a:spcBef>
                <a:spcPts val="0"/>
              </a:spcBef>
              <a:spcAft>
                <a:spcPts val="0"/>
              </a:spcAft>
              <a:buClr>
                <a:schemeClr val="dk2"/>
              </a:buClr>
              <a:buSzPts val="3600"/>
              <a:buFont typeface="Arial"/>
              <a:buNone/>
            </a:pPr>
            <a:r>
              <a:rPr b="1" i="0" lang="en-US" sz="3600" u="none">
                <a:solidFill>
                  <a:schemeClr val="dk2"/>
                </a:solidFill>
                <a:latin typeface="Arial"/>
                <a:ea typeface="Arial"/>
                <a:cs typeface="Arial"/>
                <a:sym typeface="Arial"/>
              </a:rPr>
              <a:t>Thermochemical Equations</a:t>
            </a:r>
            <a:endParaRPr/>
          </a:p>
        </p:txBody>
      </p:sp>
      <p:sp>
        <p:nvSpPr>
          <p:cNvPr id="455" name="Google Shape;455;p78"/>
          <p:cNvSpPr txBox="1"/>
          <p:nvPr>
            <p:ph idx="1" type="body"/>
          </p:nvPr>
        </p:nvSpPr>
        <p:spPr>
          <a:xfrm flipH="1">
            <a:off x="611312" y="1766887"/>
            <a:ext cx="7692900" cy="3351300"/>
          </a:xfrm>
          <a:prstGeom prst="rect">
            <a:avLst/>
          </a:prstGeom>
          <a:noFill/>
          <a:ln>
            <a:noFill/>
          </a:ln>
        </p:spPr>
        <p:txBody>
          <a:bodyPr anchorCtr="0" anchor="t" bIns="44450" lIns="90475" spcFirstLastPara="1" rIns="90475" wrap="square" tIns="44450">
            <a:noAutofit/>
          </a:bodyPr>
          <a:lstStyle/>
          <a:p>
            <a:pPr indent="-285750" lvl="0" marL="285750" rtl="0" algn="l">
              <a:lnSpc>
                <a:spcPct val="90000"/>
              </a:lnSpc>
              <a:spcBef>
                <a:spcPts val="0"/>
              </a:spcBef>
              <a:spcAft>
                <a:spcPts val="0"/>
              </a:spcAft>
              <a:buClr>
                <a:schemeClr val="dk1"/>
              </a:buClr>
              <a:buSzPts val="2400"/>
              <a:buFont typeface="Arial"/>
              <a:buChar char="•"/>
            </a:pPr>
            <a:r>
              <a:rPr b="1" i="0" lang="en-US" sz="2400" u="none">
                <a:solidFill>
                  <a:schemeClr val="dk1"/>
                </a:solidFill>
                <a:latin typeface="Arial"/>
                <a:ea typeface="Arial"/>
                <a:cs typeface="Arial"/>
                <a:sym typeface="Arial"/>
              </a:rPr>
              <a:t>A thermochemical equation is the chemical equation for a reaction  (including phase labels) in which the equation is given a molar interpretation, and the enthalpy of reaction for these molar amounts is written directly after the equation.                 </a:t>
            </a:r>
            <a:endParaRPr/>
          </a:p>
        </p:txBody>
      </p:sp>
      <p:pic>
        <p:nvPicPr>
          <p:cNvPr id="456" name="Google Shape;456;p78"/>
          <p:cNvPicPr preferRelativeResize="0"/>
          <p:nvPr/>
        </p:nvPicPr>
        <p:blipFill/>
        <p:spPr>
          <a:xfrm>
            <a:off x="555625" y="5276850"/>
            <a:ext cx="8039099" cy="514350"/>
          </a:xfrm>
          <a:prstGeom prst="rect">
            <a:avLst/>
          </a:prstGeom>
          <a:noFill/>
          <a:ln>
            <a:noFill/>
          </a:ln>
        </p:spPr>
      </p:pic>
    </p:spTree>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96"/>
          <p:cNvSpPr txBox="1"/>
          <p:nvPr>
            <p:ph type="ctrTitle"/>
          </p:nvPr>
        </p:nvSpPr>
        <p:spPr>
          <a:xfrm>
            <a:off x="0" y="0"/>
            <a:ext cx="9144000" cy="6858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800"/>
              <a:buFont typeface="Impact"/>
              <a:buNone/>
            </a:pPr>
            <a:r>
              <a:rPr b="0" i="0" lang="en-US" sz="4800" u="none">
                <a:solidFill>
                  <a:schemeClr val="dk2"/>
                </a:solidFill>
                <a:latin typeface="Impact"/>
                <a:ea typeface="Impact"/>
                <a:cs typeface="Impact"/>
                <a:sym typeface="Impact"/>
              </a:rPr>
              <a:t> 		</a:t>
            </a:r>
            <a:r>
              <a:rPr b="1" i="0" lang="en-US" sz="4400" u="none">
                <a:solidFill>
                  <a:schemeClr val="dk2"/>
                </a:solidFill>
                <a:latin typeface="Algerian"/>
                <a:ea typeface="Algerian"/>
                <a:cs typeface="Algerian"/>
                <a:sym typeface="Algerian"/>
              </a:rPr>
              <a:t>CALORIFIC VALUE</a:t>
            </a:r>
            <a:br>
              <a:rPr b="0" i="0" lang="en-US" sz="4800" u="none">
                <a:solidFill>
                  <a:schemeClr val="dk2"/>
                </a:solidFill>
                <a:latin typeface="Times New Roman"/>
                <a:ea typeface="Times New Roman"/>
                <a:cs typeface="Times New Roman"/>
                <a:sym typeface="Times New Roman"/>
              </a:rPr>
            </a:br>
            <a:r>
              <a:rPr b="0" i="0" lang="en-US" sz="2800" u="none">
                <a:solidFill>
                  <a:schemeClr val="dk2"/>
                </a:solidFill>
                <a:latin typeface="Times New Roman"/>
                <a:ea typeface="Times New Roman"/>
                <a:cs typeface="Times New Roman"/>
                <a:sym typeface="Times New Roman"/>
              </a:rPr>
              <a:t>1g compound + O</a:t>
            </a:r>
            <a:r>
              <a:rPr b="0" baseline="-25000" i="0" lang="en-US" sz="2800" u="none">
                <a:solidFill>
                  <a:schemeClr val="dk2"/>
                </a:solidFill>
                <a:latin typeface="Times New Roman"/>
                <a:ea typeface="Times New Roman"/>
                <a:cs typeface="Times New Roman"/>
                <a:sym typeface="Times New Roman"/>
              </a:rPr>
              <a:t>2</a:t>
            </a:r>
            <a:r>
              <a:rPr b="0" i="0" lang="en-US" sz="2800" u="none">
                <a:solidFill>
                  <a:schemeClr val="dk2"/>
                </a:solidFill>
                <a:latin typeface="Times New Roman"/>
                <a:ea typeface="Times New Roman"/>
                <a:cs typeface="Times New Roman"/>
                <a:sym typeface="Times New Roman"/>
              </a:rPr>
              <a:t>             CO</a:t>
            </a:r>
            <a:r>
              <a:rPr b="0" baseline="-25000" i="0" lang="en-US" sz="2800" u="none">
                <a:solidFill>
                  <a:schemeClr val="dk2"/>
                </a:solidFill>
                <a:latin typeface="Times New Roman"/>
                <a:ea typeface="Times New Roman"/>
                <a:cs typeface="Times New Roman"/>
                <a:sym typeface="Times New Roman"/>
              </a:rPr>
              <a:t>2</a:t>
            </a:r>
            <a:r>
              <a:rPr b="0" i="0" lang="en-US" sz="2800" u="none">
                <a:solidFill>
                  <a:schemeClr val="dk2"/>
                </a:solidFill>
                <a:latin typeface="Times New Roman"/>
                <a:ea typeface="Times New Roman"/>
                <a:cs typeface="Times New Roman"/>
                <a:sym typeface="Times New Roman"/>
              </a:rPr>
              <a:t> +H</a:t>
            </a:r>
            <a:r>
              <a:rPr b="0" baseline="-25000" i="0" lang="en-US" sz="2800" u="none">
                <a:solidFill>
                  <a:schemeClr val="dk2"/>
                </a:solidFill>
                <a:latin typeface="Times New Roman"/>
                <a:ea typeface="Times New Roman"/>
                <a:cs typeface="Times New Roman"/>
                <a:sym typeface="Times New Roman"/>
              </a:rPr>
              <a:t>2</a:t>
            </a:r>
            <a:r>
              <a:rPr b="0" i="0" lang="en-US" sz="2800" u="none">
                <a:solidFill>
                  <a:schemeClr val="dk2"/>
                </a:solidFill>
                <a:latin typeface="Times New Roman"/>
                <a:ea typeface="Times New Roman"/>
                <a:cs typeface="Times New Roman"/>
                <a:sym typeface="Times New Roman"/>
              </a:rPr>
              <a:t>O,       ∆H= ?</a:t>
            </a:r>
            <a:br>
              <a:rPr b="0" i="0" lang="en-US" sz="2800" u="none">
                <a:solidFill>
                  <a:schemeClr val="dk2"/>
                </a:solidFill>
                <a:latin typeface="Times New Roman"/>
                <a:ea typeface="Times New Roman"/>
                <a:cs typeface="Times New Roman"/>
                <a:sym typeface="Times New Roman"/>
              </a:rPr>
            </a:br>
            <a:r>
              <a:rPr b="0" i="0" lang="en-US" sz="2800" u="none">
                <a:solidFill>
                  <a:schemeClr val="dk2"/>
                </a:solidFill>
                <a:latin typeface="Times New Roman"/>
                <a:ea typeface="Times New Roman"/>
                <a:cs typeface="Times New Roman"/>
                <a:sym typeface="Times New Roman"/>
              </a:rPr>
              <a:t>Here, ∆H = calorific value </a:t>
            </a:r>
            <a:br>
              <a:rPr b="0" i="0" lang="en-US" sz="3200" u="none">
                <a:solidFill>
                  <a:schemeClr val="dk2"/>
                </a:solidFill>
                <a:latin typeface="Times New Roman"/>
                <a:ea typeface="Times New Roman"/>
                <a:cs typeface="Times New Roman"/>
                <a:sym typeface="Times New Roman"/>
              </a:rPr>
            </a:br>
            <a:r>
              <a:rPr b="0" i="0" lang="en-US" sz="3200" u="none">
                <a:solidFill>
                  <a:srgbClr val="002060"/>
                </a:solidFill>
                <a:latin typeface="Times New Roman"/>
                <a:ea typeface="Times New Roman"/>
                <a:cs typeface="Times New Roman"/>
                <a:sym typeface="Times New Roman"/>
              </a:rPr>
              <a:t>Definition: </a:t>
            </a:r>
            <a:br>
              <a:rPr b="0" i="0" lang="en-US" sz="3200" u="none">
                <a:solidFill>
                  <a:srgbClr val="002060"/>
                </a:solidFill>
                <a:latin typeface="Times New Roman"/>
                <a:ea typeface="Times New Roman"/>
                <a:cs typeface="Times New Roman"/>
                <a:sym typeface="Times New Roman"/>
              </a:rPr>
            </a:br>
            <a:r>
              <a:rPr b="0" i="0" lang="en-US" sz="2400" u="none">
                <a:solidFill>
                  <a:srgbClr val="002060"/>
                </a:solidFill>
                <a:latin typeface="Times New Roman"/>
                <a:ea typeface="Times New Roman"/>
                <a:cs typeface="Times New Roman"/>
                <a:sym typeface="Times New Roman"/>
              </a:rPr>
              <a:t>Total amount of heat liberated when unit mass or unit volume of fuel is burnt in presence of excess supply of oxygen.</a:t>
            </a:r>
            <a:br>
              <a:rPr b="0" i="0" lang="en-US" sz="3200" u="none">
                <a:solidFill>
                  <a:schemeClr val="dk2"/>
                </a:solidFill>
                <a:latin typeface="Times New Roman"/>
                <a:ea typeface="Times New Roman"/>
                <a:cs typeface="Times New Roman"/>
                <a:sym typeface="Times New Roman"/>
              </a:rPr>
            </a:br>
            <a:br>
              <a:rPr b="0" i="0" lang="en-US" sz="3200" u="none">
                <a:solidFill>
                  <a:schemeClr val="dk2"/>
                </a:solidFill>
                <a:latin typeface="Times New Roman"/>
                <a:ea typeface="Times New Roman"/>
                <a:cs typeface="Times New Roman"/>
                <a:sym typeface="Times New Roman"/>
              </a:rPr>
            </a:br>
            <a:r>
              <a:rPr b="1" i="0" lang="en-US" sz="2400" u="none">
                <a:solidFill>
                  <a:schemeClr val="dk2"/>
                </a:solidFill>
                <a:latin typeface="Times New Roman"/>
                <a:ea typeface="Times New Roman"/>
                <a:cs typeface="Times New Roman"/>
                <a:sym typeface="Times New Roman"/>
              </a:rPr>
              <a:t>UNITS</a:t>
            </a:r>
            <a:br>
              <a:rPr b="0" i="0" lang="en-US" sz="2400" u="none">
                <a:solidFill>
                  <a:schemeClr val="dk2"/>
                </a:solidFill>
                <a:latin typeface="Times New Roman"/>
                <a:ea typeface="Times New Roman"/>
                <a:cs typeface="Times New Roman"/>
                <a:sym typeface="Times New Roman"/>
              </a:rPr>
            </a:br>
            <a:r>
              <a:rPr b="0" i="0" lang="en-US" sz="2400" u="none">
                <a:solidFill>
                  <a:schemeClr val="dk2"/>
                </a:solidFill>
                <a:latin typeface="Times New Roman"/>
                <a:ea typeface="Times New Roman"/>
                <a:cs typeface="Times New Roman"/>
                <a:sym typeface="Times New Roman"/>
              </a:rPr>
              <a:t>1. </a:t>
            </a:r>
            <a:r>
              <a:rPr b="1" i="0" lang="en-US" sz="2400" u="none">
                <a:solidFill>
                  <a:schemeClr val="dk2"/>
                </a:solidFill>
                <a:latin typeface="Times New Roman"/>
                <a:ea typeface="Times New Roman"/>
                <a:cs typeface="Times New Roman"/>
                <a:sym typeface="Times New Roman"/>
              </a:rPr>
              <a:t>Calorie</a:t>
            </a:r>
            <a:r>
              <a:rPr b="0" i="0" lang="en-US" sz="2400" u="none">
                <a:solidFill>
                  <a:schemeClr val="dk2"/>
                </a:solidFill>
                <a:latin typeface="Times New Roman"/>
                <a:ea typeface="Times New Roman"/>
                <a:cs typeface="Times New Roman"/>
                <a:sym typeface="Times New Roman"/>
              </a:rPr>
              <a:t>: for 1g of water by 1</a:t>
            </a:r>
            <a:r>
              <a:rPr b="0" baseline="30000" i="0" lang="en-US" sz="2400" u="none">
                <a:solidFill>
                  <a:schemeClr val="dk2"/>
                </a:solidFill>
                <a:latin typeface="Times New Roman"/>
                <a:ea typeface="Times New Roman"/>
                <a:cs typeface="Times New Roman"/>
                <a:sym typeface="Times New Roman"/>
              </a:rPr>
              <a:t>o</a:t>
            </a:r>
            <a:r>
              <a:rPr b="0" i="0" lang="en-US" sz="2400" u="none">
                <a:solidFill>
                  <a:schemeClr val="dk2"/>
                </a:solidFill>
                <a:latin typeface="Times New Roman"/>
                <a:ea typeface="Times New Roman"/>
                <a:cs typeface="Times New Roman"/>
                <a:sym typeface="Times New Roman"/>
              </a:rPr>
              <a:t>C</a:t>
            </a:r>
            <a:br>
              <a:rPr b="0" i="0" lang="en-US" sz="2400" u="none">
                <a:solidFill>
                  <a:schemeClr val="dk2"/>
                </a:solidFill>
                <a:latin typeface="Times New Roman"/>
                <a:ea typeface="Times New Roman"/>
                <a:cs typeface="Times New Roman"/>
                <a:sym typeface="Times New Roman"/>
              </a:rPr>
            </a:br>
            <a:r>
              <a:rPr b="0" i="0" lang="en-US" sz="2400" u="none">
                <a:solidFill>
                  <a:schemeClr val="dk2"/>
                </a:solidFill>
                <a:latin typeface="Times New Roman"/>
                <a:ea typeface="Times New Roman"/>
                <a:cs typeface="Times New Roman"/>
                <a:sym typeface="Times New Roman"/>
              </a:rPr>
              <a:t>          1calorie = 4.184 Joule = 4.185 x 10</a:t>
            </a:r>
            <a:r>
              <a:rPr b="0" baseline="30000" i="0" lang="en-US" sz="2400" u="none">
                <a:solidFill>
                  <a:schemeClr val="dk2"/>
                </a:solidFill>
                <a:latin typeface="Times New Roman"/>
                <a:ea typeface="Times New Roman"/>
                <a:cs typeface="Times New Roman"/>
                <a:sym typeface="Times New Roman"/>
              </a:rPr>
              <a:t>7 </a:t>
            </a:r>
            <a:r>
              <a:rPr b="0" i="0" lang="en-US" sz="2400" u="none">
                <a:solidFill>
                  <a:schemeClr val="dk2"/>
                </a:solidFill>
                <a:latin typeface="Times New Roman"/>
                <a:ea typeface="Times New Roman"/>
                <a:cs typeface="Times New Roman"/>
                <a:sym typeface="Times New Roman"/>
              </a:rPr>
              <a:t> ergs</a:t>
            </a:r>
            <a:br>
              <a:rPr b="0" i="0" lang="en-US" sz="2400" u="none">
                <a:solidFill>
                  <a:schemeClr val="dk2"/>
                </a:solidFill>
                <a:latin typeface="Times New Roman"/>
                <a:ea typeface="Times New Roman"/>
                <a:cs typeface="Times New Roman"/>
                <a:sym typeface="Times New Roman"/>
              </a:rPr>
            </a:br>
            <a:r>
              <a:rPr b="0" i="0" lang="en-US" sz="2400" u="none">
                <a:solidFill>
                  <a:schemeClr val="dk2"/>
                </a:solidFill>
                <a:latin typeface="Times New Roman"/>
                <a:ea typeface="Times New Roman"/>
                <a:cs typeface="Times New Roman"/>
                <a:sym typeface="Times New Roman"/>
              </a:rPr>
              <a:t>2. </a:t>
            </a:r>
            <a:r>
              <a:rPr b="1" i="0" lang="en-US" sz="2400" u="none">
                <a:solidFill>
                  <a:schemeClr val="dk2"/>
                </a:solidFill>
                <a:latin typeface="Times New Roman"/>
                <a:ea typeface="Times New Roman"/>
                <a:cs typeface="Times New Roman"/>
                <a:sym typeface="Times New Roman"/>
              </a:rPr>
              <a:t>K.Calorie</a:t>
            </a:r>
            <a:r>
              <a:rPr b="0" i="0" lang="en-US" sz="2400" u="none">
                <a:solidFill>
                  <a:schemeClr val="dk2"/>
                </a:solidFill>
                <a:latin typeface="Times New Roman"/>
                <a:ea typeface="Times New Roman"/>
                <a:cs typeface="Times New Roman"/>
                <a:sym typeface="Times New Roman"/>
              </a:rPr>
              <a:t>: for 1 kg of water by 1</a:t>
            </a:r>
            <a:r>
              <a:rPr b="0" baseline="30000" i="0" lang="en-US" sz="2400" u="none">
                <a:solidFill>
                  <a:schemeClr val="dk2"/>
                </a:solidFill>
                <a:latin typeface="Times New Roman"/>
                <a:ea typeface="Times New Roman"/>
                <a:cs typeface="Times New Roman"/>
                <a:sym typeface="Times New Roman"/>
              </a:rPr>
              <a:t>o</a:t>
            </a:r>
            <a:r>
              <a:rPr b="0" i="0" lang="en-US" sz="2400" u="none">
                <a:solidFill>
                  <a:schemeClr val="dk2"/>
                </a:solidFill>
                <a:latin typeface="Times New Roman"/>
                <a:ea typeface="Times New Roman"/>
                <a:cs typeface="Times New Roman"/>
                <a:sym typeface="Times New Roman"/>
              </a:rPr>
              <a:t>C</a:t>
            </a:r>
            <a:br>
              <a:rPr b="0" i="0" lang="en-US" sz="2400" u="none">
                <a:solidFill>
                  <a:schemeClr val="dk2"/>
                </a:solidFill>
                <a:latin typeface="Times New Roman"/>
                <a:ea typeface="Times New Roman"/>
                <a:cs typeface="Times New Roman"/>
                <a:sym typeface="Times New Roman"/>
              </a:rPr>
            </a:br>
            <a:r>
              <a:rPr b="0" i="0" lang="en-US" sz="2400" u="none">
                <a:solidFill>
                  <a:schemeClr val="dk2"/>
                </a:solidFill>
                <a:latin typeface="Times New Roman"/>
                <a:ea typeface="Times New Roman"/>
                <a:cs typeface="Times New Roman"/>
                <a:sym typeface="Times New Roman"/>
              </a:rPr>
              <a:t>3</a:t>
            </a:r>
            <a:r>
              <a:rPr b="1" i="0" lang="en-US" sz="2400" u="none">
                <a:solidFill>
                  <a:schemeClr val="dk2"/>
                </a:solidFill>
                <a:latin typeface="Times New Roman"/>
                <a:ea typeface="Times New Roman"/>
                <a:cs typeface="Times New Roman"/>
                <a:sym typeface="Times New Roman"/>
              </a:rPr>
              <a:t>. British Thermal Unit (B.Th.U.)</a:t>
            </a:r>
            <a:r>
              <a:rPr b="0" i="0" lang="en-US" sz="2400" u="none">
                <a:solidFill>
                  <a:schemeClr val="dk2"/>
                </a:solidFill>
                <a:latin typeface="Times New Roman"/>
                <a:ea typeface="Times New Roman"/>
                <a:cs typeface="Times New Roman"/>
                <a:sym typeface="Times New Roman"/>
              </a:rPr>
              <a:t>: for 1 pound of  </a:t>
            </a:r>
            <a:br>
              <a:rPr b="0" i="0" lang="en-US" sz="2400" u="none">
                <a:solidFill>
                  <a:schemeClr val="dk2"/>
                </a:solidFill>
                <a:latin typeface="Times New Roman"/>
                <a:ea typeface="Times New Roman"/>
                <a:cs typeface="Times New Roman"/>
                <a:sym typeface="Times New Roman"/>
              </a:rPr>
            </a:br>
            <a:r>
              <a:rPr b="0" i="0" lang="en-US" sz="2400" u="none">
                <a:solidFill>
                  <a:schemeClr val="dk2"/>
                </a:solidFill>
                <a:latin typeface="Times New Roman"/>
                <a:ea typeface="Times New Roman"/>
                <a:cs typeface="Times New Roman"/>
                <a:sym typeface="Times New Roman"/>
              </a:rPr>
              <a:t>     water  by 1</a:t>
            </a:r>
            <a:r>
              <a:rPr b="0" baseline="30000" i="0" lang="en-US" sz="2400" u="none">
                <a:solidFill>
                  <a:schemeClr val="dk2"/>
                </a:solidFill>
                <a:latin typeface="Times New Roman"/>
                <a:ea typeface="Times New Roman"/>
                <a:cs typeface="Times New Roman"/>
                <a:sym typeface="Times New Roman"/>
              </a:rPr>
              <a:t>o</a:t>
            </a:r>
            <a:r>
              <a:rPr b="0" i="0" lang="en-US" sz="2400" u="none">
                <a:solidFill>
                  <a:schemeClr val="dk2"/>
                </a:solidFill>
                <a:latin typeface="Times New Roman"/>
                <a:ea typeface="Times New Roman"/>
                <a:cs typeface="Times New Roman"/>
                <a:sym typeface="Times New Roman"/>
              </a:rPr>
              <a:t>F</a:t>
            </a:r>
            <a:br>
              <a:rPr b="0" i="0" lang="en-US" sz="2400" u="none">
                <a:solidFill>
                  <a:schemeClr val="dk2"/>
                </a:solidFill>
                <a:latin typeface="Times New Roman"/>
                <a:ea typeface="Times New Roman"/>
                <a:cs typeface="Times New Roman"/>
                <a:sym typeface="Times New Roman"/>
              </a:rPr>
            </a:br>
            <a:r>
              <a:rPr b="0" i="0" lang="en-US" sz="2400" u="none">
                <a:solidFill>
                  <a:schemeClr val="dk2"/>
                </a:solidFill>
                <a:latin typeface="Times New Roman"/>
                <a:ea typeface="Times New Roman"/>
                <a:cs typeface="Times New Roman"/>
                <a:sym typeface="Times New Roman"/>
              </a:rPr>
              <a:t>4. </a:t>
            </a:r>
            <a:r>
              <a:rPr b="1" i="0" lang="en-US" sz="2400" u="none">
                <a:solidFill>
                  <a:schemeClr val="dk2"/>
                </a:solidFill>
                <a:latin typeface="Times New Roman"/>
                <a:ea typeface="Times New Roman"/>
                <a:cs typeface="Times New Roman"/>
                <a:sym typeface="Times New Roman"/>
              </a:rPr>
              <a:t>Centigrade heat unit (C.H.U.)</a:t>
            </a:r>
            <a:r>
              <a:rPr b="0" i="0" lang="en-US" sz="2400" u="none">
                <a:solidFill>
                  <a:schemeClr val="dk2"/>
                </a:solidFill>
                <a:latin typeface="Times New Roman"/>
                <a:ea typeface="Times New Roman"/>
                <a:cs typeface="Times New Roman"/>
                <a:sym typeface="Times New Roman"/>
              </a:rPr>
              <a:t>: for 1 pound by 1</a:t>
            </a:r>
            <a:r>
              <a:rPr b="0" baseline="30000" i="0" lang="en-US" sz="2400" u="none">
                <a:solidFill>
                  <a:schemeClr val="dk2"/>
                </a:solidFill>
                <a:latin typeface="Times New Roman"/>
                <a:ea typeface="Times New Roman"/>
                <a:cs typeface="Times New Roman"/>
                <a:sym typeface="Times New Roman"/>
              </a:rPr>
              <a:t>o</a:t>
            </a:r>
            <a:r>
              <a:rPr b="0" i="0" lang="en-US" sz="2400" u="none">
                <a:solidFill>
                  <a:schemeClr val="dk2"/>
                </a:solidFill>
                <a:latin typeface="Times New Roman"/>
                <a:ea typeface="Times New Roman"/>
                <a:cs typeface="Times New Roman"/>
                <a:sym typeface="Times New Roman"/>
              </a:rPr>
              <a:t>C</a:t>
            </a:r>
            <a:br>
              <a:rPr b="0" i="0" lang="en-US" sz="2400" u="none">
                <a:solidFill>
                  <a:schemeClr val="dk2"/>
                </a:solidFill>
                <a:latin typeface="Times New Roman"/>
                <a:ea typeface="Times New Roman"/>
                <a:cs typeface="Times New Roman"/>
                <a:sym typeface="Times New Roman"/>
              </a:rPr>
            </a:br>
            <a:r>
              <a:rPr b="1" i="0" lang="en-US" sz="2400" u="none">
                <a:solidFill>
                  <a:schemeClr val="dk2"/>
                </a:solidFill>
                <a:latin typeface="Times New Roman"/>
                <a:ea typeface="Times New Roman"/>
                <a:cs typeface="Times New Roman"/>
                <a:sym typeface="Times New Roman"/>
              </a:rPr>
              <a:t>        1k.cal = 1000Cal = 3.968 B.Th.U. = 2.2 C.H.U.</a:t>
            </a:r>
            <a:br>
              <a:rPr b="1" i="0" lang="en-US" sz="3200" u="none">
                <a:solidFill>
                  <a:schemeClr val="dk2"/>
                </a:solidFill>
                <a:latin typeface="Times New Roman"/>
                <a:ea typeface="Times New Roman"/>
                <a:cs typeface="Times New Roman"/>
                <a:sym typeface="Times New Roman"/>
              </a:rPr>
            </a:br>
            <a:endParaRPr/>
          </a:p>
        </p:txBody>
      </p:sp>
      <p:sp>
        <p:nvSpPr>
          <p:cNvPr id="633" name="Google Shape;633;p96"/>
          <p:cNvSpPr txBox="1"/>
          <p:nvPr>
            <p:ph idx="1" type="subTitle"/>
          </p:nvPr>
        </p:nvSpPr>
        <p:spPr>
          <a:xfrm rot="10800000">
            <a:off x="-1219200" y="8001000"/>
            <a:ext cx="990600" cy="762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t/>
            </a:r>
            <a:endParaRPr/>
          </a:p>
        </p:txBody>
      </p:sp>
      <p:cxnSp>
        <p:nvCxnSpPr>
          <p:cNvPr id="634" name="Google Shape;634;p96"/>
          <p:cNvCxnSpPr/>
          <p:nvPr/>
        </p:nvCxnSpPr>
        <p:spPr>
          <a:xfrm>
            <a:off x="2971800" y="1031875"/>
            <a:ext cx="838200" cy="1500"/>
          </a:xfrm>
          <a:prstGeom prst="straightConnector1">
            <a:avLst/>
          </a:prstGeom>
          <a:noFill/>
          <a:ln cap="flat" cmpd="sng" w="9525">
            <a:solidFill>
              <a:schemeClr val="dk1"/>
            </a:solidFill>
            <a:prstDash val="solid"/>
            <a:miter lim="800000"/>
            <a:headEnd len="med" w="med" type="none"/>
            <a:tailEnd len="med" w="med" type="stealth"/>
          </a:ln>
        </p:spPr>
      </p:cxn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97"/>
          <p:cNvSpPr txBox="1"/>
          <p:nvPr>
            <p:ph type="ctrTitle"/>
          </p:nvPr>
        </p:nvSpPr>
        <p:spPr>
          <a:xfrm>
            <a:off x="0" y="0"/>
            <a:ext cx="9144000" cy="6858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Algerian"/>
              <a:buNone/>
            </a:pPr>
            <a:r>
              <a:rPr b="1" i="0" lang="en-US" sz="3600" u="none">
                <a:solidFill>
                  <a:schemeClr val="dk2"/>
                </a:solidFill>
                <a:latin typeface="Algerian"/>
                <a:ea typeface="Algerian"/>
                <a:cs typeface="Algerian"/>
                <a:sym typeface="Algerian"/>
              </a:rPr>
              <a:t>GROSS OR HIGHER CALORIFIC VALUE (HCV)</a:t>
            </a:r>
            <a:br>
              <a:rPr b="0" i="0" lang="en-US" sz="3600" u="none">
                <a:solidFill>
                  <a:schemeClr val="dk2"/>
                </a:solidFill>
                <a:latin typeface="Times New Roman"/>
                <a:ea typeface="Times New Roman"/>
                <a:cs typeface="Times New Roman"/>
                <a:sym typeface="Times New Roman"/>
              </a:rPr>
            </a:br>
            <a:r>
              <a:rPr b="0" i="0" lang="en-US" sz="2800" u="none">
                <a:solidFill>
                  <a:srgbClr val="002060"/>
                </a:solidFill>
                <a:latin typeface="Times New Roman"/>
                <a:ea typeface="Times New Roman"/>
                <a:cs typeface="Times New Roman"/>
                <a:sym typeface="Times New Roman"/>
              </a:rPr>
              <a:t>The amount of heat liberated when a unit quantity of  a fuel is completely burnt in presence of excess supply of oxygen and the products of combustion are allowed to cool at room temperature.</a:t>
            </a:r>
            <a:br>
              <a:rPr b="0" i="0" lang="en-US" sz="3600" u="none">
                <a:solidFill>
                  <a:schemeClr val="dk2"/>
                </a:solidFill>
                <a:latin typeface="Times New Roman"/>
                <a:ea typeface="Times New Roman"/>
                <a:cs typeface="Times New Roman"/>
                <a:sym typeface="Times New Roman"/>
              </a:rPr>
            </a:br>
            <a:r>
              <a:rPr b="0" i="0" lang="en-US" sz="3600" u="none">
                <a:solidFill>
                  <a:schemeClr val="dk2"/>
                </a:solidFill>
                <a:latin typeface="Times New Roman"/>
                <a:ea typeface="Times New Roman"/>
                <a:cs typeface="Times New Roman"/>
                <a:sym typeface="Times New Roman"/>
              </a:rPr>
              <a:t>A + O</a:t>
            </a:r>
            <a:r>
              <a:rPr b="0" baseline="-25000" i="0" lang="en-US" sz="3600" u="none">
                <a:solidFill>
                  <a:schemeClr val="dk2"/>
                </a:solidFill>
                <a:latin typeface="Times New Roman"/>
                <a:ea typeface="Times New Roman"/>
                <a:cs typeface="Times New Roman"/>
                <a:sym typeface="Times New Roman"/>
              </a:rPr>
              <a:t>2</a:t>
            </a:r>
            <a:r>
              <a:rPr b="0" i="0" lang="en-US" sz="3600" u="none">
                <a:solidFill>
                  <a:schemeClr val="dk2"/>
                </a:solidFill>
                <a:latin typeface="Times New Roman"/>
                <a:ea typeface="Times New Roman"/>
                <a:cs typeface="Times New Roman"/>
                <a:sym typeface="Times New Roman"/>
              </a:rPr>
              <a:t>  		CO</a:t>
            </a:r>
            <a:r>
              <a:rPr b="0" baseline="-25000" i="0" lang="en-US" sz="3600" u="none">
                <a:solidFill>
                  <a:schemeClr val="dk2"/>
                </a:solidFill>
                <a:latin typeface="Times New Roman"/>
                <a:ea typeface="Times New Roman"/>
                <a:cs typeface="Times New Roman"/>
                <a:sym typeface="Times New Roman"/>
              </a:rPr>
              <a:t>2</a:t>
            </a:r>
            <a:r>
              <a:rPr b="0" i="0" lang="en-US" sz="3600" u="none">
                <a:solidFill>
                  <a:schemeClr val="dk2"/>
                </a:solidFill>
                <a:latin typeface="Times New Roman"/>
                <a:ea typeface="Times New Roman"/>
                <a:cs typeface="Times New Roman"/>
                <a:sym typeface="Times New Roman"/>
              </a:rPr>
              <a:t> + H</a:t>
            </a:r>
            <a:r>
              <a:rPr b="0" baseline="-25000" i="0" lang="en-US" sz="3600" u="none">
                <a:solidFill>
                  <a:schemeClr val="dk2"/>
                </a:solidFill>
                <a:latin typeface="Times New Roman"/>
                <a:ea typeface="Times New Roman"/>
                <a:cs typeface="Times New Roman"/>
                <a:sym typeface="Times New Roman"/>
              </a:rPr>
              <a:t>2</a:t>
            </a:r>
            <a:r>
              <a:rPr b="0" i="0" lang="en-US" sz="3600" u="none">
                <a:solidFill>
                  <a:schemeClr val="dk2"/>
                </a:solidFill>
                <a:latin typeface="Times New Roman"/>
                <a:ea typeface="Times New Roman"/>
                <a:cs typeface="Times New Roman"/>
                <a:sym typeface="Times New Roman"/>
              </a:rPr>
              <a:t>O</a:t>
            </a:r>
            <a:r>
              <a:rPr b="0" baseline="-25000" i="0" lang="en-US" sz="3600" u="none">
                <a:solidFill>
                  <a:schemeClr val="dk2"/>
                </a:solidFill>
                <a:latin typeface="Times New Roman"/>
                <a:ea typeface="Times New Roman"/>
                <a:cs typeface="Times New Roman"/>
                <a:sym typeface="Times New Roman"/>
              </a:rPr>
              <a:t>(v)</a:t>
            </a:r>
            <a:r>
              <a:rPr b="0" i="0" lang="en-US" sz="3600" u="none">
                <a:solidFill>
                  <a:schemeClr val="dk2"/>
                </a:solidFill>
                <a:latin typeface="Times New Roman"/>
                <a:ea typeface="Times New Roman"/>
                <a:cs typeface="Times New Roman"/>
                <a:sym typeface="Times New Roman"/>
              </a:rPr>
              <a:t>	,		∆H</a:t>
            </a:r>
            <a:r>
              <a:rPr b="0" baseline="-25000" i="0" lang="en-US" sz="3600" u="none">
                <a:solidFill>
                  <a:schemeClr val="dk2"/>
                </a:solidFill>
                <a:latin typeface="Times New Roman"/>
                <a:ea typeface="Times New Roman"/>
                <a:cs typeface="Times New Roman"/>
                <a:sym typeface="Times New Roman"/>
              </a:rPr>
              <a:t>1</a:t>
            </a:r>
            <a:r>
              <a:rPr b="0" i="0" lang="en-US" sz="3600" u="none">
                <a:solidFill>
                  <a:schemeClr val="dk2"/>
                </a:solidFill>
                <a:latin typeface="Times New Roman"/>
                <a:ea typeface="Times New Roman"/>
                <a:cs typeface="Times New Roman"/>
                <a:sym typeface="Times New Roman"/>
              </a:rPr>
              <a:t>=x</a:t>
            </a:r>
            <a:br>
              <a:rPr b="0" i="0" lang="en-US" sz="3600" u="none">
                <a:solidFill>
                  <a:schemeClr val="dk2"/>
                </a:solidFill>
                <a:latin typeface="Times New Roman"/>
                <a:ea typeface="Times New Roman"/>
                <a:cs typeface="Times New Roman"/>
                <a:sym typeface="Times New Roman"/>
              </a:rPr>
            </a:br>
            <a:r>
              <a:rPr b="0" i="0" lang="en-US" sz="3600" u="none">
                <a:solidFill>
                  <a:schemeClr val="dk2"/>
                </a:solidFill>
                <a:latin typeface="Times New Roman"/>
                <a:ea typeface="Times New Roman"/>
                <a:cs typeface="Times New Roman"/>
                <a:sym typeface="Times New Roman"/>
              </a:rPr>
              <a:t>H</a:t>
            </a:r>
            <a:r>
              <a:rPr b="0" baseline="-25000" i="0" lang="en-US" sz="3600" u="none">
                <a:solidFill>
                  <a:schemeClr val="dk2"/>
                </a:solidFill>
                <a:latin typeface="Times New Roman"/>
                <a:ea typeface="Times New Roman"/>
                <a:cs typeface="Times New Roman"/>
                <a:sym typeface="Times New Roman"/>
              </a:rPr>
              <a:t>2</a:t>
            </a:r>
            <a:r>
              <a:rPr b="0" i="0" lang="en-US" sz="3600" u="none">
                <a:solidFill>
                  <a:schemeClr val="dk2"/>
                </a:solidFill>
                <a:latin typeface="Times New Roman"/>
                <a:ea typeface="Times New Roman"/>
                <a:cs typeface="Times New Roman"/>
                <a:sym typeface="Times New Roman"/>
              </a:rPr>
              <a:t>O</a:t>
            </a:r>
            <a:r>
              <a:rPr b="0" baseline="-25000" i="0" lang="en-US" sz="3600" u="none">
                <a:solidFill>
                  <a:schemeClr val="dk2"/>
                </a:solidFill>
                <a:latin typeface="Times New Roman"/>
                <a:ea typeface="Times New Roman"/>
                <a:cs typeface="Times New Roman"/>
                <a:sym typeface="Times New Roman"/>
              </a:rPr>
              <a:t>(v)</a:t>
            </a:r>
            <a:r>
              <a:rPr b="0" i="0" lang="en-US" sz="3600" u="none">
                <a:solidFill>
                  <a:schemeClr val="dk2"/>
                </a:solidFill>
                <a:latin typeface="Times New Roman"/>
                <a:ea typeface="Times New Roman"/>
                <a:cs typeface="Times New Roman"/>
                <a:sym typeface="Times New Roman"/>
              </a:rPr>
              <a:t>		H</a:t>
            </a:r>
            <a:r>
              <a:rPr b="0" baseline="-25000" i="0" lang="en-US" sz="3600" u="none">
                <a:solidFill>
                  <a:schemeClr val="dk2"/>
                </a:solidFill>
                <a:latin typeface="Times New Roman"/>
                <a:ea typeface="Times New Roman"/>
                <a:cs typeface="Times New Roman"/>
                <a:sym typeface="Times New Roman"/>
              </a:rPr>
              <a:t>2</a:t>
            </a:r>
            <a:r>
              <a:rPr b="0" i="0" lang="en-US" sz="3600" u="none">
                <a:solidFill>
                  <a:schemeClr val="dk2"/>
                </a:solidFill>
                <a:latin typeface="Times New Roman"/>
                <a:ea typeface="Times New Roman"/>
                <a:cs typeface="Times New Roman"/>
                <a:sym typeface="Times New Roman"/>
              </a:rPr>
              <a:t>O</a:t>
            </a:r>
            <a:r>
              <a:rPr b="0" baseline="-25000" i="0" lang="en-US" sz="3600" u="none">
                <a:solidFill>
                  <a:schemeClr val="dk2"/>
                </a:solidFill>
                <a:latin typeface="Times New Roman"/>
                <a:ea typeface="Times New Roman"/>
                <a:cs typeface="Times New Roman"/>
                <a:sym typeface="Times New Roman"/>
              </a:rPr>
              <a:t>(l)</a:t>
            </a:r>
            <a:r>
              <a:rPr b="0" i="0" lang="en-US" sz="3600" u="none">
                <a:solidFill>
                  <a:schemeClr val="dk2"/>
                </a:solidFill>
                <a:latin typeface="Times New Roman"/>
                <a:ea typeface="Times New Roman"/>
                <a:cs typeface="Times New Roman"/>
                <a:sym typeface="Times New Roman"/>
              </a:rPr>
              <a:t>      ,	                ∆H</a:t>
            </a:r>
            <a:r>
              <a:rPr b="0" baseline="-25000" i="0" lang="en-US" sz="3600" u="none">
                <a:solidFill>
                  <a:schemeClr val="dk2"/>
                </a:solidFill>
                <a:latin typeface="Times New Roman"/>
                <a:ea typeface="Times New Roman"/>
                <a:cs typeface="Times New Roman"/>
                <a:sym typeface="Times New Roman"/>
              </a:rPr>
              <a:t>2</a:t>
            </a:r>
            <a:r>
              <a:rPr b="0" i="0" lang="en-US" sz="3600" u="none">
                <a:solidFill>
                  <a:schemeClr val="dk2"/>
                </a:solidFill>
                <a:latin typeface="Times New Roman"/>
                <a:ea typeface="Times New Roman"/>
                <a:cs typeface="Times New Roman"/>
                <a:sym typeface="Times New Roman"/>
              </a:rPr>
              <a:t> = y</a:t>
            </a:r>
            <a:br>
              <a:rPr b="0" i="0" lang="en-US" sz="3600" u="none">
                <a:solidFill>
                  <a:schemeClr val="dk2"/>
                </a:solidFill>
                <a:latin typeface="Times New Roman"/>
                <a:ea typeface="Times New Roman"/>
                <a:cs typeface="Times New Roman"/>
                <a:sym typeface="Times New Roman"/>
              </a:rPr>
            </a:br>
            <a:r>
              <a:rPr b="0" i="0" lang="en-US" sz="3600" u="none">
                <a:solidFill>
                  <a:schemeClr val="dk2"/>
                </a:solidFill>
                <a:latin typeface="Times New Roman"/>
                <a:ea typeface="Times New Roman"/>
                <a:cs typeface="Times New Roman"/>
                <a:sym typeface="Times New Roman"/>
              </a:rPr>
              <a:t>(y = latent heat of steam)</a:t>
            </a:r>
            <a:br>
              <a:rPr b="0" i="0" lang="en-US" sz="3600" u="none">
                <a:solidFill>
                  <a:schemeClr val="dk2"/>
                </a:solidFill>
                <a:latin typeface="Times New Roman"/>
                <a:ea typeface="Times New Roman"/>
                <a:cs typeface="Times New Roman"/>
                <a:sym typeface="Times New Roman"/>
              </a:rPr>
            </a:br>
            <a:r>
              <a:rPr b="0" i="0" lang="en-US" sz="3600" u="none">
                <a:solidFill>
                  <a:schemeClr val="dk2"/>
                </a:solidFill>
                <a:latin typeface="Times New Roman"/>
                <a:ea typeface="Times New Roman"/>
                <a:cs typeface="Times New Roman"/>
                <a:sym typeface="Times New Roman"/>
              </a:rPr>
              <a:t>So, HCV = Total ∆H = x+ y        </a:t>
            </a:r>
            <a:endParaRPr/>
          </a:p>
        </p:txBody>
      </p:sp>
      <p:cxnSp>
        <p:nvCxnSpPr>
          <p:cNvPr id="640" name="Google Shape;640;p97"/>
          <p:cNvCxnSpPr/>
          <p:nvPr/>
        </p:nvCxnSpPr>
        <p:spPr>
          <a:xfrm>
            <a:off x="1752600" y="4038600"/>
            <a:ext cx="838200" cy="1500"/>
          </a:xfrm>
          <a:prstGeom prst="straightConnector1">
            <a:avLst/>
          </a:prstGeom>
          <a:noFill/>
          <a:ln cap="flat" cmpd="sng" w="9525">
            <a:solidFill>
              <a:schemeClr val="dk1"/>
            </a:solidFill>
            <a:prstDash val="solid"/>
            <a:miter lim="800000"/>
            <a:headEnd len="med" w="med" type="none"/>
            <a:tailEnd len="med" w="med" type="stealth"/>
          </a:ln>
        </p:spPr>
      </p:cxnSp>
      <p:cxnSp>
        <p:nvCxnSpPr>
          <p:cNvPr id="641" name="Google Shape;641;p97"/>
          <p:cNvCxnSpPr/>
          <p:nvPr/>
        </p:nvCxnSpPr>
        <p:spPr>
          <a:xfrm>
            <a:off x="1752600" y="4572000"/>
            <a:ext cx="838200" cy="1500"/>
          </a:xfrm>
          <a:prstGeom prst="straightConnector1">
            <a:avLst/>
          </a:prstGeom>
          <a:noFill/>
          <a:ln cap="flat" cmpd="sng" w="9525">
            <a:solidFill>
              <a:schemeClr val="dk1"/>
            </a:solidFill>
            <a:prstDash val="solid"/>
            <a:miter lim="800000"/>
            <a:headEnd len="med" w="med" type="none"/>
            <a:tailEnd len="med" w="med" type="stealth"/>
          </a:ln>
        </p:spPr>
      </p:cxn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98"/>
          <p:cNvSpPr txBox="1"/>
          <p:nvPr>
            <p:ph type="ctrTitle"/>
          </p:nvPr>
        </p:nvSpPr>
        <p:spPr>
          <a:xfrm>
            <a:off x="0" y="0"/>
            <a:ext cx="9144000" cy="6858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200"/>
              <a:buFont typeface="Impact"/>
              <a:buNone/>
            </a:pPr>
            <a:br>
              <a:rPr b="0" i="0" lang="en-US" sz="3200" u="none">
                <a:solidFill>
                  <a:schemeClr val="dk2"/>
                </a:solidFill>
                <a:latin typeface="Impact"/>
                <a:ea typeface="Impact"/>
                <a:cs typeface="Impact"/>
                <a:sym typeface="Impact"/>
              </a:rPr>
            </a:br>
            <a:br>
              <a:rPr b="0" i="0" lang="en-US" sz="3200" u="none">
                <a:solidFill>
                  <a:schemeClr val="dk2"/>
                </a:solidFill>
                <a:latin typeface="Impact"/>
                <a:ea typeface="Impact"/>
                <a:cs typeface="Impact"/>
                <a:sym typeface="Impact"/>
              </a:rPr>
            </a:br>
            <a:r>
              <a:rPr b="0" i="0" lang="en-US" sz="3200" u="none">
                <a:solidFill>
                  <a:schemeClr val="dk2"/>
                </a:solidFill>
                <a:latin typeface="Impact"/>
                <a:ea typeface="Impact"/>
                <a:cs typeface="Impact"/>
                <a:sym typeface="Impact"/>
              </a:rPr>
              <a:t>	</a:t>
            </a:r>
            <a:r>
              <a:rPr b="1" i="0" lang="en-US" sz="4000" u="none">
                <a:solidFill>
                  <a:schemeClr val="dk2"/>
                </a:solidFill>
                <a:latin typeface="Algerian"/>
                <a:ea typeface="Algerian"/>
                <a:cs typeface="Algerian"/>
                <a:sym typeface="Algerian"/>
              </a:rPr>
              <a:t>LOWER OR NET CALORIFIC VALUE 			(LCV or NCV)</a:t>
            </a:r>
            <a:br>
              <a:rPr b="0" i="0" lang="en-US" sz="3200" u="none">
                <a:solidFill>
                  <a:schemeClr val="dk2"/>
                </a:solidFill>
                <a:latin typeface="Times New Roman"/>
                <a:ea typeface="Times New Roman"/>
                <a:cs typeface="Times New Roman"/>
                <a:sym typeface="Times New Roman"/>
              </a:rPr>
            </a:br>
            <a:r>
              <a:rPr b="0" i="0" lang="en-US" sz="3200" u="none">
                <a:solidFill>
                  <a:schemeClr val="dk2"/>
                </a:solidFill>
                <a:latin typeface="Times New Roman"/>
                <a:ea typeface="Times New Roman"/>
                <a:cs typeface="Times New Roman"/>
                <a:sym typeface="Times New Roman"/>
              </a:rPr>
              <a:t> </a:t>
            </a:r>
            <a:r>
              <a:rPr b="0" i="0" lang="en-US" sz="2800" u="none">
                <a:solidFill>
                  <a:srgbClr val="002060"/>
                </a:solidFill>
                <a:latin typeface="Times New Roman"/>
                <a:ea typeface="Times New Roman"/>
                <a:cs typeface="Times New Roman"/>
                <a:sym typeface="Times New Roman"/>
              </a:rPr>
              <a:t>The amount of heat liberated when a unit quantity of  a fuel is completely burnt in excess supply of oxygen and the products of combustion are allowed to escape in the atmosphere.</a:t>
            </a:r>
            <a:br>
              <a:rPr b="0" i="0" lang="en-US" sz="3200" u="none">
                <a:solidFill>
                  <a:schemeClr val="dk2"/>
                </a:solidFill>
                <a:latin typeface="Times New Roman"/>
                <a:ea typeface="Times New Roman"/>
                <a:cs typeface="Times New Roman"/>
                <a:sym typeface="Times New Roman"/>
              </a:rPr>
            </a:br>
            <a:br>
              <a:rPr b="0" i="0" lang="en-US" sz="3200" u="none">
                <a:solidFill>
                  <a:schemeClr val="dk2"/>
                </a:solidFill>
                <a:latin typeface="Times New Roman"/>
                <a:ea typeface="Times New Roman"/>
                <a:cs typeface="Times New Roman"/>
                <a:sym typeface="Times New Roman"/>
              </a:rPr>
            </a:br>
            <a:r>
              <a:rPr b="0" i="0" lang="en-US" sz="3200" u="none">
                <a:solidFill>
                  <a:schemeClr val="dk2"/>
                </a:solidFill>
                <a:latin typeface="Times New Roman"/>
                <a:ea typeface="Times New Roman"/>
                <a:cs typeface="Times New Roman"/>
                <a:sym typeface="Times New Roman"/>
              </a:rPr>
              <a:t>A + O</a:t>
            </a:r>
            <a:r>
              <a:rPr b="0" baseline="-25000" i="0" lang="en-US" sz="3200" u="none">
                <a:solidFill>
                  <a:schemeClr val="dk2"/>
                </a:solidFill>
                <a:latin typeface="Times New Roman"/>
                <a:ea typeface="Times New Roman"/>
                <a:cs typeface="Times New Roman"/>
                <a:sym typeface="Times New Roman"/>
              </a:rPr>
              <a:t>2</a:t>
            </a:r>
            <a:r>
              <a:rPr b="0" i="0" lang="en-US" sz="3200" u="none">
                <a:solidFill>
                  <a:schemeClr val="dk2"/>
                </a:solidFill>
                <a:latin typeface="Times New Roman"/>
                <a:ea typeface="Times New Roman"/>
                <a:cs typeface="Times New Roman"/>
                <a:sym typeface="Times New Roman"/>
              </a:rPr>
              <a:t>  		CO</a:t>
            </a:r>
            <a:r>
              <a:rPr b="0" baseline="-25000" i="0" lang="en-US" sz="3200" u="none">
                <a:solidFill>
                  <a:schemeClr val="dk2"/>
                </a:solidFill>
                <a:latin typeface="Times New Roman"/>
                <a:ea typeface="Times New Roman"/>
                <a:cs typeface="Times New Roman"/>
                <a:sym typeface="Times New Roman"/>
              </a:rPr>
              <a:t>2</a:t>
            </a:r>
            <a:r>
              <a:rPr b="0" i="0" lang="en-US" sz="3200" u="none">
                <a:solidFill>
                  <a:schemeClr val="dk2"/>
                </a:solidFill>
                <a:latin typeface="Times New Roman"/>
                <a:ea typeface="Times New Roman"/>
                <a:cs typeface="Times New Roman"/>
                <a:sym typeface="Times New Roman"/>
              </a:rPr>
              <a:t> + H</a:t>
            </a:r>
            <a:r>
              <a:rPr b="0" baseline="-25000" i="0" lang="en-US" sz="3200" u="none">
                <a:solidFill>
                  <a:schemeClr val="dk2"/>
                </a:solidFill>
                <a:latin typeface="Times New Roman"/>
                <a:ea typeface="Times New Roman"/>
                <a:cs typeface="Times New Roman"/>
                <a:sym typeface="Times New Roman"/>
              </a:rPr>
              <a:t>2</a:t>
            </a:r>
            <a:r>
              <a:rPr b="0" i="0" lang="en-US" sz="3200" u="none">
                <a:solidFill>
                  <a:schemeClr val="dk2"/>
                </a:solidFill>
                <a:latin typeface="Times New Roman"/>
                <a:ea typeface="Times New Roman"/>
                <a:cs typeface="Times New Roman"/>
                <a:sym typeface="Times New Roman"/>
              </a:rPr>
              <a:t>O</a:t>
            </a:r>
            <a:r>
              <a:rPr b="0" baseline="-25000" i="0" lang="en-US" sz="3200" u="none">
                <a:solidFill>
                  <a:schemeClr val="dk2"/>
                </a:solidFill>
                <a:latin typeface="Times New Roman"/>
                <a:ea typeface="Times New Roman"/>
                <a:cs typeface="Times New Roman"/>
                <a:sym typeface="Times New Roman"/>
              </a:rPr>
              <a:t>(v)</a:t>
            </a:r>
            <a:r>
              <a:rPr b="0" i="0" lang="en-US" sz="3200" u="none">
                <a:solidFill>
                  <a:schemeClr val="dk2"/>
                </a:solidFill>
                <a:latin typeface="Times New Roman"/>
                <a:ea typeface="Times New Roman"/>
                <a:cs typeface="Times New Roman"/>
                <a:sym typeface="Times New Roman"/>
              </a:rPr>
              <a:t>	,		∆H</a:t>
            </a:r>
            <a:r>
              <a:rPr b="0" baseline="-25000" i="0" lang="en-US" sz="3200" u="none">
                <a:solidFill>
                  <a:schemeClr val="dk2"/>
                </a:solidFill>
                <a:latin typeface="Times New Roman"/>
                <a:ea typeface="Times New Roman"/>
                <a:cs typeface="Times New Roman"/>
                <a:sym typeface="Times New Roman"/>
              </a:rPr>
              <a:t>1</a:t>
            </a:r>
            <a:r>
              <a:rPr b="0" i="0" lang="en-US" sz="3200" u="none">
                <a:solidFill>
                  <a:schemeClr val="dk2"/>
                </a:solidFill>
                <a:latin typeface="Times New Roman"/>
                <a:ea typeface="Times New Roman"/>
                <a:cs typeface="Times New Roman"/>
                <a:sym typeface="Times New Roman"/>
              </a:rPr>
              <a:t>=x</a:t>
            </a:r>
            <a:br>
              <a:rPr b="0" i="0" lang="en-US" sz="3200" u="none">
                <a:solidFill>
                  <a:schemeClr val="dk2"/>
                </a:solidFill>
                <a:latin typeface="Times New Roman"/>
                <a:ea typeface="Times New Roman"/>
                <a:cs typeface="Times New Roman"/>
                <a:sym typeface="Times New Roman"/>
              </a:rPr>
            </a:br>
            <a:br>
              <a:rPr b="0" i="0" lang="en-US" sz="3200" u="none">
                <a:solidFill>
                  <a:schemeClr val="dk2"/>
                </a:solidFill>
                <a:latin typeface="Times New Roman"/>
                <a:ea typeface="Times New Roman"/>
                <a:cs typeface="Times New Roman"/>
                <a:sym typeface="Times New Roman"/>
              </a:rPr>
            </a:br>
            <a:r>
              <a:rPr b="0" i="0" lang="en-US" sz="3200" u="none">
                <a:solidFill>
                  <a:schemeClr val="dk2"/>
                </a:solidFill>
                <a:latin typeface="Times New Roman"/>
                <a:ea typeface="Times New Roman"/>
                <a:cs typeface="Times New Roman"/>
                <a:sym typeface="Times New Roman"/>
              </a:rPr>
              <a:t>LCV = x</a:t>
            </a:r>
            <a:br>
              <a:rPr b="0" i="0" lang="en-US" sz="3200" u="none">
                <a:solidFill>
                  <a:schemeClr val="dk2"/>
                </a:solidFill>
                <a:latin typeface="Times New Roman"/>
                <a:ea typeface="Times New Roman"/>
                <a:cs typeface="Times New Roman"/>
                <a:sym typeface="Times New Roman"/>
              </a:rPr>
            </a:br>
            <a:r>
              <a:rPr b="0" i="0" lang="en-US" sz="3200" u="none">
                <a:solidFill>
                  <a:schemeClr val="dk2"/>
                </a:solidFill>
                <a:latin typeface="Times New Roman"/>
                <a:ea typeface="Times New Roman"/>
                <a:cs typeface="Times New Roman"/>
                <a:sym typeface="Times New Roman"/>
              </a:rPr>
              <a:t> 	= HCV – latent heat of water vapours formed</a:t>
            </a:r>
            <a:br>
              <a:rPr b="0" i="0" lang="en-US" sz="3200" u="none">
                <a:solidFill>
                  <a:schemeClr val="dk2"/>
                </a:solidFill>
                <a:latin typeface="Times New Roman"/>
                <a:ea typeface="Times New Roman"/>
                <a:cs typeface="Times New Roman"/>
                <a:sym typeface="Times New Roman"/>
              </a:rPr>
            </a:br>
            <a:r>
              <a:rPr b="0" i="0" lang="en-US" sz="3200" u="none">
                <a:solidFill>
                  <a:schemeClr val="dk2"/>
                </a:solidFill>
                <a:latin typeface="Times New Roman"/>
                <a:ea typeface="Times New Roman"/>
                <a:cs typeface="Times New Roman"/>
                <a:sym typeface="Times New Roman"/>
              </a:rPr>
              <a:t>		= HCV – 0.09 x H x 587 cal/g</a:t>
            </a:r>
            <a:br>
              <a:rPr b="0" i="0" lang="en-US" sz="3200" u="none">
                <a:solidFill>
                  <a:schemeClr val="dk2"/>
                </a:solidFill>
                <a:latin typeface="Times New Roman"/>
                <a:ea typeface="Times New Roman"/>
                <a:cs typeface="Times New Roman"/>
                <a:sym typeface="Times New Roman"/>
              </a:rPr>
            </a:br>
            <a:r>
              <a:rPr b="0" i="0" lang="en-US" sz="3200" u="none">
                <a:solidFill>
                  <a:schemeClr val="dk2"/>
                </a:solidFill>
                <a:latin typeface="Times New Roman"/>
                <a:ea typeface="Times New Roman"/>
                <a:cs typeface="Times New Roman"/>
                <a:sym typeface="Times New Roman"/>
              </a:rPr>
              <a:t>		(where, H = % of hydrogen in the fuel)</a:t>
            </a:r>
            <a:br>
              <a:rPr b="0" i="0" lang="en-US" sz="3200" u="none">
                <a:solidFill>
                  <a:schemeClr val="dk2"/>
                </a:solidFill>
                <a:latin typeface="Times New Roman"/>
                <a:ea typeface="Times New Roman"/>
                <a:cs typeface="Times New Roman"/>
                <a:sym typeface="Times New Roman"/>
              </a:rPr>
            </a:br>
            <a:br>
              <a:rPr b="0" i="0" lang="en-US" sz="3200" u="none">
                <a:solidFill>
                  <a:schemeClr val="dk2"/>
                </a:solidFill>
                <a:latin typeface="Times New Roman"/>
                <a:ea typeface="Times New Roman"/>
                <a:cs typeface="Times New Roman"/>
                <a:sym typeface="Times New Roman"/>
              </a:rPr>
            </a:br>
            <a:br>
              <a:rPr b="0" i="0" lang="en-US" sz="3200" u="none">
                <a:solidFill>
                  <a:schemeClr val="dk2"/>
                </a:solidFill>
                <a:latin typeface="Times New Roman"/>
                <a:ea typeface="Times New Roman"/>
                <a:cs typeface="Times New Roman"/>
                <a:sym typeface="Times New Roman"/>
              </a:rPr>
            </a:br>
            <a:endParaRPr/>
          </a:p>
        </p:txBody>
      </p:sp>
      <p:cxnSp>
        <p:nvCxnSpPr>
          <p:cNvPr id="647" name="Google Shape;647;p98"/>
          <p:cNvCxnSpPr/>
          <p:nvPr/>
        </p:nvCxnSpPr>
        <p:spPr>
          <a:xfrm>
            <a:off x="1524000" y="3529012"/>
            <a:ext cx="838200" cy="1500"/>
          </a:xfrm>
          <a:prstGeom prst="straightConnector1">
            <a:avLst/>
          </a:prstGeom>
          <a:noFill/>
          <a:ln cap="flat" cmpd="sng" w="9525">
            <a:solidFill>
              <a:schemeClr val="dk1"/>
            </a:solidFill>
            <a:prstDash val="solid"/>
            <a:miter lim="800000"/>
            <a:headEnd len="med" w="med" type="none"/>
            <a:tailEnd len="med" w="med" type="stealth"/>
          </a:ln>
        </p:spPr>
      </p:cxnSp>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99"/>
          <p:cNvSpPr txBox="1"/>
          <p:nvPr>
            <p:ph type="ctrTitle"/>
          </p:nvPr>
        </p:nvSpPr>
        <p:spPr>
          <a:xfrm>
            <a:off x="0" y="0"/>
            <a:ext cx="9144000" cy="6858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Algerian"/>
              <a:buNone/>
            </a:pPr>
            <a:r>
              <a:rPr b="1" i="0" lang="en-US" sz="3600" u="none">
                <a:solidFill>
                  <a:schemeClr val="dk2"/>
                </a:solidFill>
                <a:latin typeface="Algerian"/>
                <a:ea typeface="Algerian"/>
                <a:cs typeface="Algerian"/>
                <a:sym typeface="Algerian"/>
              </a:rPr>
              <a:t>Differences between Gross and Net calorific value</a:t>
            </a:r>
            <a:br>
              <a:rPr b="1" i="0" lang="en-US" sz="4000" u="none">
                <a:solidFill>
                  <a:schemeClr val="dk2"/>
                </a:solidFill>
                <a:latin typeface="Impact"/>
                <a:ea typeface="Impact"/>
                <a:cs typeface="Impact"/>
                <a:sym typeface="Impact"/>
              </a:rPr>
            </a:br>
            <a:br>
              <a:rPr b="0" i="0" lang="en-US" sz="4800" u="none">
                <a:solidFill>
                  <a:schemeClr val="dk2"/>
                </a:solidFill>
                <a:latin typeface="Impact"/>
                <a:ea typeface="Impact"/>
                <a:cs typeface="Impact"/>
                <a:sym typeface="Impact"/>
              </a:rPr>
            </a:br>
            <a:br>
              <a:rPr b="0" i="0" lang="en-US" sz="4800" u="none">
                <a:solidFill>
                  <a:schemeClr val="dk2"/>
                </a:solidFill>
                <a:latin typeface="Impact"/>
                <a:ea typeface="Impact"/>
                <a:cs typeface="Impact"/>
                <a:sym typeface="Impact"/>
              </a:rPr>
            </a:br>
            <a:br>
              <a:rPr b="0" i="0" lang="en-US" sz="4800" u="none">
                <a:solidFill>
                  <a:schemeClr val="dk2"/>
                </a:solidFill>
                <a:latin typeface="Impact"/>
                <a:ea typeface="Impact"/>
                <a:cs typeface="Impact"/>
                <a:sym typeface="Impact"/>
              </a:rPr>
            </a:br>
            <a:br>
              <a:rPr b="0" i="0" lang="en-US" sz="4800" u="none">
                <a:solidFill>
                  <a:schemeClr val="dk2"/>
                </a:solidFill>
                <a:latin typeface="Impact"/>
                <a:ea typeface="Impact"/>
                <a:cs typeface="Impact"/>
                <a:sym typeface="Impact"/>
              </a:rPr>
            </a:br>
            <a:br>
              <a:rPr b="0" i="0" lang="en-US" sz="4800" u="none">
                <a:solidFill>
                  <a:schemeClr val="dk2"/>
                </a:solidFill>
                <a:latin typeface="Impact"/>
                <a:ea typeface="Impact"/>
                <a:cs typeface="Impact"/>
                <a:sym typeface="Impact"/>
              </a:rPr>
            </a:br>
            <a:br>
              <a:rPr b="0" i="0" lang="en-US" sz="4800" u="none">
                <a:solidFill>
                  <a:schemeClr val="dk2"/>
                </a:solidFill>
                <a:latin typeface="Impact"/>
                <a:ea typeface="Impact"/>
                <a:cs typeface="Impact"/>
                <a:sym typeface="Impact"/>
              </a:rPr>
            </a:br>
            <a:br>
              <a:rPr b="0" i="0" lang="en-US" sz="4800" u="none">
                <a:solidFill>
                  <a:schemeClr val="dk2"/>
                </a:solidFill>
                <a:latin typeface="Impact"/>
                <a:ea typeface="Impact"/>
                <a:cs typeface="Impact"/>
                <a:sym typeface="Impact"/>
              </a:rPr>
            </a:br>
            <a:endParaRPr/>
          </a:p>
        </p:txBody>
      </p:sp>
      <p:graphicFrame>
        <p:nvGraphicFramePr>
          <p:cNvPr id="653" name="Google Shape;653;p99"/>
          <p:cNvGraphicFramePr/>
          <p:nvPr/>
        </p:nvGraphicFramePr>
        <p:xfrm>
          <a:off x="0" y="1295400"/>
          <a:ext cx="3000000" cy="3000000"/>
        </p:xfrm>
        <a:graphic>
          <a:graphicData uri="http://schemas.openxmlformats.org/drawingml/2006/table">
            <a:tbl>
              <a:tblPr>
                <a:noFill/>
                <a:tableStyleId>{1E1AE8E0-1AFC-4FC4-BD36-DC4BF71955FB}</a:tableStyleId>
              </a:tblPr>
              <a:tblGrid>
                <a:gridCol w="990600"/>
                <a:gridCol w="4114800"/>
                <a:gridCol w="4038600"/>
              </a:tblGrid>
              <a:tr h="547675">
                <a:tc>
                  <a:txBody>
                    <a:bodyPr/>
                    <a:lstStyle/>
                    <a:p>
                      <a:pPr indent="0" lvl="0" marL="0" marR="0" rtl="0" algn="l">
                        <a:lnSpc>
                          <a:spcPct val="100000"/>
                        </a:lnSpc>
                        <a:spcBef>
                          <a:spcPts val="0"/>
                        </a:spcBef>
                        <a:spcAft>
                          <a:spcPts val="0"/>
                        </a:spcAft>
                        <a:buClr>
                          <a:srgbClr val="FFFFFF"/>
                        </a:buClr>
                        <a:buSzPts val="2400"/>
                        <a:buFont typeface="Arial"/>
                        <a:buNone/>
                      </a:pPr>
                      <a:r>
                        <a:rPr b="1" i="0" lang="en-US" sz="2400" u="none" cap="none" strike="noStrike">
                          <a:solidFill>
                            <a:srgbClr val="FFFFFF"/>
                          </a:solidFill>
                          <a:latin typeface="Arial"/>
                          <a:ea typeface="Arial"/>
                          <a:cs typeface="Arial"/>
                          <a:sym typeface="Arial"/>
                        </a:rPr>
                        <a:t>S.No.</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2400"/>
                        <a:buFont typeface="Arial"/>
                        <a:buNone/>
                      </a:pPr>
                      <a:r>
                        <a:rPr b="1" i="0" lang="en-US" sz="2400" u="none" cap="none" strike="noStrike">
                          <a:solidFill>
                            <a:srgbClr val="FFFFFF"/>
                          </a:solidFill>
                          <a:latin typeface="Arial"/>
                          <a:ea typeface="Arial"/>
                          <a:cs typeface="Arial"/>
                          <a:sym typeface="Arial"/>
                        </a:rPr>
                        <a:t>GCV</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FFFFFF"/>
                        </a:buClr>
                        <a:buSzPts val="2400"/>
                        <a:buFont typeface="Arial"/>
                        <a:buNone/>
                      </a:pPr>
                      <a:r>
                        <a:rPr b="1" i="0" lang="en-US" sz="2400" u="none" cap="none" strike="noStrike">
                          <a:solidFill>
                            <a:srgbClr val="FFFFFF"/>
                          </a:solidFill>
                          <a:latin typeface="Arial"/>
                          <a:ea typeface="Arial"/>
                          <a:cs typeface="Arial"/>
                          <a:sym typeface="Arial"/>
                        </a:rPr>
                        <a:t>NCV</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2481250">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1</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The amount of  heat released when unit quantity of fuel is burnt completely and the products of combustion are allowed to cool at room temperature.</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The amount of  heat released when unit quantity of fuel is burnt completely and the products of combustion are allowed to escape at room temp.</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r>
              <a:tr h="963600">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2</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Latent heat of condensation of steam is included</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Latent heat of condensation of steam is not included</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r>
              <a:tr h="974725">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3</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It is also known as Higher Calorific Value</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It is also known as Lower Calorific Value</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r>
              <a:tr h="976300">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4</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Having more value than NCV</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Having lesser value than GCV</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r>
            </a:tbl>
          </a:graphicData>
        </a:graphic>
      </p:graphicFrame>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100"/>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4800"/>
              <a:buFont typeface="Algerian"/>
              <a:buNone/>
            </a:pPr>
            <a:r>
              <a:rPr b="1" i="0" lang="en-US" sz="4800" u="none">
                <a:solidFill>
                  <a:schemeClr val="dk1"/>
                </a:solidFill>
                <a:latin typeface="Algerian"/>
                <a:ea typeface="Algerian"/>
                <a:cs typeface="Algerian"/>
                <a:sym typeface="Algerian"/>
              </a:rPr>
              <a:t>BOMB CALORIMETER</a:t>
            </a:r>
            <a:endParaRPr/>
          </a:p>
        </p:txBody>
      </p:sp>
      <p:pic>
        <p:nvPicPr>
          <p:cNvPr id="659" name="Google Shape;659;p100"/>
          <p:cNvPicPr preferRelativeResize="0"/>
          <p:nvPr/>
        </p:nvPicPr>
        <p:blipFill rotWithShape="1">
          <a:blip r:embed="rId3">
            <a:alphaModFix/>
          </a:blip>
          <a:srcRect b="8408" l="0" r="0" t="0"/>
          <a:stretch/>
        </p:blipFill>
        <p:spPr>
          <a:xfrm>
            <a:off x="52387" y="906462"/>
            <a:ext cx="9037637" cy="5722937"/>
          </a:xfrm>
          <a:prstGeom prst="rect">
            <a:avLst/>
          </a:prstGeom>
          <a:noFill/>
          <a:ln>
            <a:noFill/>
          </a:ln>
        </p:spPr>
      </p:pic>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101"/>
          <p:cNvSpPr txBox="1"/>
          <p:nvPr>
            <p:ph type="ctrTitle"/>
          </p:nvPr>
        </p:nvSpPr>
        <p:spPr>
          <a:xfrm>
            <a:off x="0" y="0"/>
            <a:ext cx="9144000" cy="6858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3600"/>
              <a:buFont typeface="Algerian"/>
              <a:buNone/>
            </a:pPr>
            <a:r>
              <a:rPr b="1" i="0" lang="en-US" sz="3600" u="none">
                <a:solidFill>
                  <a:schemeClr val="dk2"/>
                </a:solidFill>
                <a:latin typeface="Algerian"/>
                <a:ea typeface="Algerian"/>
                <a:cs typeface="Algerian"/>
                <a:sym typeface="Algerian"/>
              </a:rPr>
              <a:t>			CALCULATION</a:t>
            </a:r>
            <a:br>
              <a:rPr b="0" i="0" lang="en-US" sz="2800" u="none">
                <a:solidFill>
                  <a:schemeClr val="dk2"/>
                </a:solidFill>
                <a:latin typeface="Times New Roman"/>
                <a:ea typeface="Times New Roman"/>
                <a:cs typeface="Times New Roman"/>
                <a:sym typeface="Times New Roman"/>
              </a:rPr>
            </a:br>
            <a:r>
              <a:rPr b="0" i="0" lang="en-US" sz="2800" u="none">
                <a:solidFill>
                  <a:schemeClr val="dk2"/>
                </a:solidFill>
                <a:latin typeface="Times New Roman"/>
                <a:ea typeface="Times New Roman"/>
                <a:cs typeface="Times New Roman"/>
                <a:sym typeface="Times New Roman"/>
              </a:rPr>
              <a:t>       mass of fuel taken in calorimeter = m g</a:t>
            </a:r>
            <a:br>
              <a:rPr b="0" i="0" lang="en-US" sz="2800" u="none">
                <a:solidFill>
                  <a:schemeClr val="dk2"/>
                </a:solidFill>
                <a:latin typeface="Times New Roman"/>
                <a:ea typeface="Times New Roman"/>
                <a:cs typeface="Times New Roman"/>
                <a:sym typeface="Times New Roman"/>
              </a:rPr>
            </a:br>
            <a:r>
              <a:rPr b="0" i="0" lang="en-US" sz="2800" u="none">
                <a:solidFill>
                  <a:schemeClr val="dk2"/>
                </a:solidFill>
                <a:latin typeface="Times New Roman"/>
                <a:ea typeface="Times New Roman"/>
                <a:cs typeface="Times New Roman"/>
                <a:sym typeface="Times New Roman"/>
              </a:rPr>
              <a:t>       mass of water taken in calorimeter=Wg</a:t>
            </a:r>
            <a:br>
              <a:rPr b="0" i="0" lang="en-US" sz="2800" u="none">
                <a:solidFill>
                  <a:schemeClr val="dk2"/>
                </a:solidFill>
                <a:latin typeface="Times New Roman"/>
                <a:ea typeface="Times New Roman"/>
                <a:cs typeface="Times New Roman"/>
                <a:sym typeface="Times New Roman"/>
              </a:rPr>
            </a:br>
            <a:r>
              <a:rPr b="0" i="0" lang="en-US" sz="2800" u="none">
                <a:solidFill>
                  <a:schemeClr val="dk2"/>
                </a:solidFill>
                <a:latin typeface="Times New Roman"/>
                <a:ea typeface="Times New Roman"/>
                <a:cs typeface="Times New Roman"/>
                <a:sym typeface="Times New Roman"/>
              </a:rPr>
              <a:t>       water  equivalent of calorimeter bomb, thermometer, </a:t>
            </a:r>
            <a:br>
              <a:rPr b="0" i="0" lang="en-US" sz="2800" u="none">
                <a:solidFill>
                  <a:schemeClr val="dk2"/>
                </a:solidFill>
                <a:latin typeface="Times New Roman"/>
                <a:ea typeface="Times New Roman"/>
                <a:cs typeface="Times New Roman"/>
                <a:sym typeface="Times New Roman"/>
              </a:rPr>
            </a:br>
            <a:r>
              <a:rPr b="0" i="0" lang="en-US" sz="2800" u="none">
                <a:solidFill>
                  <a:schemeClr val="dk2"/>
                </a:solidFill>
                <a:latin typeface="Times New Roman"/>
                <a:ea typeface="Times New Roman"/>
                <a:cs typeface="Times New Roman"/>
                <a:sym typeface="Times New Roman"/>
              </a:rPr>
              <a:t>        stirrer etc = A g</a:t>
            </a:r>
            <a:br>
              <a:rPr b="0" i="0" lang="en-US" sz="2800" u="none">
                <a:solidFill>
                  <a:schemeClr val="dk2"/>
                </a:solidFill>
                <a:latin typeface="Times New Roman"/>
                <a:ea typeface="Times New Roman"/>
                <a:cs typeface="Times New Roman"/>
                <a:sym typeface="Times New Roman"/>
              </a:rPr>
            </a:br>
            <a:r>
              <a:rPr b="0" i="0" lang="en-US" sz="2800" u="none">
                <a:solidFill>
                  <a:schemeClr val="dk2"/>
                </a:solidFill>
                <a:latin typeface="Times New Roman"/>
                <a:ea typeface="Times New Roman"/>
                <a:cs typeface="Times New Roman"/>
                <a:sym typeface="Times New Roman"/>
              </a:rPr>
              <a:t>        Initial temp. of water in calorometer = t</a:t>
            </a:r>
            <a:r>
              <a:rPr b="0" baseline="-25000" i="0" lang="en-US" sz="2800" u="none">
                <a:solidFill>
                  <a:schemeClr val="dk2"/>
                </a:solidFill>
                <a:latin typeface="Times New Roman"/>
                <a:ea typeface="Times New Roman"/>
                <a:cs typeface="Times New Roman"/>
                <a:sym typeface="Times New Roman"/>
              </a:rPr>
              <a:t>1</a:t>
            </a:r>
            <a:r>
              <a:rPr b="0" i="0" lang="en-US" sz="2800" u="none">
                <a:solidFill>
                  <a:schemeClr val="dk2"/>
                </a:solidFill>
                <a:latin typeface="Times New Roman"/>
                <a:ea typeface="Times New Roman"/>
                <a:cs typeface="Times New Roman"/>
                <a:sym typeface="Times New Roman"/>
              </a:rPr>
              <a:t> </a:t>
            </a:r>
            <a:br>
              <a:rPr b="0" i="0" lang="en-US" sz="2800" u="none">
                <a:solidFill>
                  <a:schemeClr val="dk2"/>
                </a:solidFill>
                <a:latin typeface="Times New Roman"/>
                <a:ea typeface="Times New Roman"/>
                <a:cs typeface="Times New Roman"/>
                <a:sym typeface="Times New Roman"/>
              </a:rPr>
            </a:br>
            <a:r>
              <a:rPr b="0" i="0" lang="en-US" sz="2800" u="none">
                <a:solidFill>
                  <a:schemeClr val="dk2"/>
                </a:solidFill>
                <a:latin typeface="Times New Roman"/>
                <a:ea typeface="Times New Roman"/>
                <a:cs typeface="Times New Roman"/>
                <a:sym typeface="Times New Roman"/>
              </a:rPr>
              <a:t>        final temp. of water in calorimeter = t</a:t>
            </a:r>
            <a:r>
              <a:rPr b="0" baseline="-25000" i="0" lang="en-US" sz="2800" u="none">
                <a:solidFill>
                  <a:schemeClr val="dk2"/>
                </a:solidFill>
                <a:latin typeface="Times New Roman"/>
                <a:ea typeface="Times New Roman"/>
                <a:cs typeface="Times New Roman"/>
                <a:sym typeface="Times New Roman"/>
              </a:rPr>
              <a:t>2</a:t>
            </a:r>
            <a:br>
              <a:rPr b="0" i="0" lang="en-US" sz="2800" u="none">
                <a:solidFill>
                  <a:schemeClr val="dk2"/>
                </a:solidFill>
                <a:latin typeface="Times New Roman"/>
                <a:ea typeface="Times New Roman"/>
                <a:cs typeface="Times New Roman"/>
                <a:sym typeface="Times New Roman"/>
              </a:rPr>
            </a:br>
            <a:r>
              <a:rPr b="0" i="0" lang="en-US" sz="2800" u="none">
                <a:solidFill>
                  <a:schemeClr val="dk2"/>
                </a:solidFill>
                <a:latin typeface="Times New Roman"/>
                <a:ea typeface="Times New Roman"/>
                <a:cs typeface="Times New Roman"/>
                <a:sym typeface="Times New Roman"/>
              </a:rPr>
              <a:t>        higher calorific value = HCV</a:t>
            </a:r>
            <a:br>
              <a:rPr b="0" i="0" lang="en-US" sz="2800" u="none">
                <a:solidFill>
                  <a:schemeClr val="dk2"/>
                </a:solidFill>
                <a:latin typeface="Times New Roman"/>
                <a:ea typeface="Times New Roman"/>
                <a:cs typeface="Times New Roman"/>
                <a:sym typeface="Times New Roman"/>
              </a:rPr>
            </a:br>
            <a:r>
              <a:rPr b="0" i="0" lang="en-US" sz="2800" u="none">
                <a:solidFill>
                  <a:schemeClr val="dk2"/>
                </a:solidFill>
                <a:latin typeface="Times New Roman"/>
                <a:ea typeface="Times New Roman"/>
                <a:cs typeface="Times New Roman"/>
                <a:sym typeface="Times New Roman"/>
              </a:rPr>
              <a:t>        heat liberated by burning of fuel = m x HCV</a:t>
            </a:r>
            <a:br>
              <a:rPr b="0" i="0" lang="en-US" sz="2800" u="none">
                <a:solidFill>
                  <a:schemeClr val="dk2"/>
                </a:solidFill>
                <a:latin typeface="Times New Roman"/>
                <a:ea typeface="Times New Roman"/>
                <a:cs typeface="Times New Roman"/>
                <a:sym typeface="Times New Roman"/>
              </a:rPr>
            </a:br>
            <a:r>
              <a:rPr b="0" i="0" lang="en-US" sz="2800" u="none">
                <a:solidFill>
                  <a:schemeClr val="dk2"/>
                </a:solidFill>
                <a:latin typeface="Times New Roman"/>
                <a:ea typeface="Times New Roman"/>
                <a:cs typeface="Times New Roman"/>
                <a:sym typeface="Times New Roman"/>
              </a:rPr>
              <a:t>        heat gained by water, calorimeter etc = (W+A)(t</a:t>
            </a:r>
            <a:r>
              <a:rPr b="0" baseline="-25000" i="0" lang="en-US" sz="2800" u="none">
                <a:solidFill>
                  <a:schemeClr val="dk2"/>
                </a:solidFill>
                <a:latin typeface="Times New Roman"/>
                <a:ea typeface="Times New Roman"/>
                <a:cs typeface="Times New Roman"/>
                <a:sym typeface="Times New Roman"/>
              </a:rPr>
              <a:t>2</a:t>
            </a:r>
            <a:r>
              <a:rPr b="0" i="0" lang="en-US" sz="2800" u="none">
                <a:solidFill>
                  <a:schemeClr val="dk2"/>
                </a:solidFill>
                <a:latin typeface="Times New Roman"/>
                <a:ea typeface="Times New Roman"/>
                <a:cs typeface="Times New Roman"/>
                <a:sym typeface="Times New Roman"/>
              </a:rPr>
              <a:t>-t</a:t>
            </a:r>
            <a:r>
              <a:rPr b="0" baseline="-25000" i="0" lang="en-US" sz="2800" u="none">
                <a:solidFill>
                  <a:schemeClr val="dk2"/>
                </a:solidFill>
                <a:latin typeface="Times New Roman"/>
                <a:ea typeface="Times New Roman"/>
                <a:cs typeface="Times New Roman"/>
                <a:sym typeface="Times New Roman"/>
              </a:rPr>
              <a:t>1</a:t>
            </a:r>
            <a:r>
              <a:rPr b="0" i="0" lang="en-US" sz="2800" u="none">
                <a:solidFill>
                  <a:schemeClr val="dk2"/>
                </a:solidFill>
                <a:latin typeface="Times New Roman"/>
                <a:ea typeface="Times New Roman"/>
                <a:cs typeface="Times New Roman"/>
                <a:sym typeface="Times New Roman"/>
              </a:rPr>
              <a:t>)</a:t>
            </a:r>
            <a:br>
              <a:rPr b="0" i="0" lang="en-US" sz="2800" u="none">
                <a:solidFill>
                  <a:schemeClr val="dk2"/>
                </a:solidFill>
                <a:latin typeface="Times New Roman"/>
                <a:ea typeface="Times New Roman"/>
                <a:cs typeface="Times New Roman"/>
                <a:sym typeface="Times New Roman"/>
              </a:rPr>
            </a:br>
            <a:r>
              <a:rPr b="0" i="0" lang="en-US" sz="2800" u="none">
                <a:solidFill>
                  <a:schemeClr val="dk2"/>
                </a:solidFill>
                <a:latin typeface="Times New Roman"/>
                <a:ea typeface="Times New Roman"/>
                <a:cs typeface="Times New Roman"/>
                <a:sym typeface="Times New Roman"/>
              </a:rPr>
              <a:t>        heat liberated = heat gained</a:t>
            </a:r>
            <a:br>
              <a:rPr b="0" i="0" lang="en-US" sz="2800" u="none">
                <a:solidFill>
                  <a:schemeClr val="dk2"/>
                </a:solidFill>
                <a:latin typeface="Times New Roman"/>
                <a:ea typeface="Times New Roman"/>
                <a:cs typeface="Times New Roman"/>
                <a:sym typeface="Times New Roman"/>
              </a:rPr>
            </a:br>
            <a:r>
              <a:rPr b="0" i="0" lang="en-US" sz="2800" u="none">
                <a:solidFill>
                  <a:schemeClr val="dk2"/>
                </a:solidFill>
                <a:latin typeface="Times New Roman"/>
                <a:ea typeface="Times New Roman"/>
                <a:cs typeface="Times New Roman"/>
                <a:sym typeface="Times New Roman"/>
              </a:rPr>
              <a:t>               m x HCV    = (W + A)(t</a:t>
            </a:r>
            <a:r>
              <a:rPr b="0" baseline="-25000" i="0" lang="en-US" sz="2800" u="none">
                <a:solidFill>
                  <a:schemeClr val="dk2"/>
                </a:solidFill>
                <a:latin typeface="Times New Roman"/>
                <a:ea typeface="Times New Roman"/>
                <a:cs typeface="Times New Roman"/>
                <a:sym typeface="Times New Roman"/>
              </a:rPr>
              <a:t>2</a:t>
            </a:r>
            <a:r>
              <a:rPr b="0" i="0" lang="en-US" sz="2800" u="none">
                <a:solidFill>
                  <a:schemeClr val="dk2"/>
                </a:solidFill>
                <a:latin typeface="Times New Roman"/>
                <a:ea typeface="Times New Roman"/>
                <a:cs typeface="Times New Roman"/>
                <a:sym typeface="Times New Roman"/>
              </a:rPr>
              <a:t>-t</a:t>
            </a:r>
            <a:r>
              <a:rPr b="0" baseline="-25000" i="0" lang="en-US" sz="2800" u="none">
                <a:solidFill>
                  <a:schemeClr val="dk2"/>
                </a:solidFill>
                <a:latin typeface="Times New Roman"/>
                <a:ea typeface="Times New Roman"/>
                <a:cs typeface="Times New Roman"/>
                <a:sym typeface="Times New Roman"/>
              </a:rPr>
              <a:t>1</a:t>
            </a:r>
            <a:r>
              <a:rPr b="0" i="0" lang="en-US" sz="2800" u="none">
                <a:solidFill>
                  <a:schemeClr val="dk2"/>
                </a:solidFill>
                <a:latin typeface="Times New Roman"/>
                <a:ea typeface="Times New Roman"/>
                <a:cs typeface="Times New Roman"/>
                <a:sym typeface="Times New Roman"/>
              </a:rPr>
              <a:t>)</a:t>
            </a:r>
            <a:br>
              <a:rPr b="0" i="0" lang="en-US" sz="2800" u="none">
                <a:solidFill>
                  <a:schemeClr val="dk2"/>
                </a:solidFill>
                <a:latin typeface="Times New Roman"/>
                <a:ea typeface="Times New Roman"/>
                <a:cs typeface="Times New Roman"/>
                <a:sym typeface="Times New Roman"/>
              </a:rPr>
            </a:br>
            <a:r>
              <a:rPr b="0" i="0" lang="en-US" sz="2800" u="none">
                <a:solidFill>
                  <a:schemeClr val="dk2"/>
                </a:solidFill>
                <a:latin typeface="Times New Roman"/>
                <a:ea typeface="Times New Roman"/>
                <a:cs typeface="Times New Roman"/>
                <a:sym typeface="Times New Roman"/>
              </a:rPr>
              <a:t>                      HCV =   (W+A)(t</a:t>
            </a:r>
            <a:r>
              <a:rPr b="0" baseline="-25000" i="0" lang="en-US" sz="2800" u="none">
                <a:solidFill>
                  <a:schemeClr val="dk2"/>
                </a:solidFill>
                <a:latin typeface="Times New Roman"/>
                <a:ea typeface="Times New Roman"/>
                <a:cs typeface="Times New Roman"/>
                <a:sym typeface="Times New Roman"/>
              </a:rPr>
              <a:t>2</a:t>
            </a:r>
            <a:r>
              <a:rPr b="0" i="0" lang="en-US" sz="2800" u="none">
                <a:solidFill>
                  <a:schemeClr val="dk2"/>
                </a:solidFill>
                <a:latin typeface="Times New Roman"/>
                <a:ea typeface="Times New Roman"/>
                <a:cs typeface="Times New Roman"/>
                <a:sym typeface="Times New Roman"/>
              </a:rPr>
              <a:t>-t</a:t>
            </a:r>
            <a:r>
              <a:rPr b="0" baseline="-25000" i="0" lang="en-US" sz="2800" u="none">
                <a:solidFill>
                  <a:schemeClr val="dk2"/>
                </a:solidFill>
                <a:latin typeface="Times New Roman"/>
                <a:ea typeface="Times New Roman"/>
                <a:cs typeface="Times New Roman"/>
                <a:sym typeface="Times New Roman"/>
              </a:rPr>
              <a:t>1</a:t>
            </a:r>
            <a:r>
              <a:rPr b="0" i="0" lang="en-US" sz="2800" u="none">
                <a:solidFill>
                  <a:schemeClr val="dk2"/>
                </a:solidFill>
                <a:latin typeface="Times New Roman"/>
                <a:ea typeface="Times New Roman"/>
                <a:cs typeface="Times New Roman"/>
                <a:sym typeface="Times New Roman"/>
              </a:rPr>
              <a:t>)	cal/g or kcal/kg</a:t>
            </a:r>
            <a:br>
              <a:rPr b="0" i="0" lang="en-US" sz="2800" u="none">
                <a:solidFill>
                  <a:schemeClr val="dk2"/>
                </a:solidFill>
                <a:latin typeface="Times New Roman"/>
                <a:ea typeface="Times New Roman"/>
                <a:cs typeface="Times New Roman"/>
                <a:sym typeface="Times New Roman"/>
              </a:rPr>
            </a:br>
            <a:r>
              <a:rPr b="0" i="0" lang="en-US" sz="2800" u="none">
                <a:solidFill>
                  <a:schemeClr val="dk2"/>
                </a:solidFill>
                <a:latin typeface="Times New Roman"/>
                <a:ea typeface="Times New Roman"/>
                <a:cs typeface="Times New Roman"/>
                <a:sym typeface="Times New Roman"/>
              </a:rPr>
              <a:t>		                    m</a:t>
            </a:r>
            <a:br>
              <a:rPr b="0" i="0" lang="en-US" sz="2800" u="none">
                <a:solidFill>
                  <a:schemeClr val="dk2"/>
                </a:solidFill>
                <a:latin typeface="Times New Roman"/>
                <a:ea typeface="Times New Roman"/>
                <a:cs typeface="Times New Roman"/>
                <a:sym typeface="Times New Roman"/>
              </a:rPr>
            </a:br>
            <a:endParaRPr/>
          </a:p>
        </p:txBody>
      </p:sp>
      <p:cxnSp>
        <p:nvCxnSpPr>
          <p:cNvPr id="665" name="Google Shape;665;p101"/>
          <p:cNvCxnSpPr/>
          <p:nvPr/>
        </p:nvCxnSpPr>
        <p:spPr>
          <a:xfrm>
            <a:off x="3414712" y="5867400"/>
            <a:ext cx="1752600" cy="0"/>
          </a:xfrm>
          <a:prstGeom prst="straightConnector1">
            <a:avLst/>
          </a:prstGeom>
          <a:noFill/>
          <a:ln cap="flat" cmpd="sng" w="28575">
            <a:solidFill>
              <a:schemeClr val="dk1"/>
            </a:solidFill>
            <a:prstDash val="solid"/>
            <a:miter lim="800000"/>
            <a:headEnd len="med" w="med" type="none"/>
            <a:tailEnd len="med" w="med" type="none"/>
          </a:ln>
        </p:spPr>
      </p:cxnSp>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Google Shape;671;p102"/>
          <p:cNvSpPr txBox="1"/>
          <p:nvPr>
            <p:ph idx="1" type="body"/>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48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Let H be the % of hydrogen in the fuel, then</a:t>
            </a:r>
            <a:endParaRPr/>
          </a:p>
          <a:p>
            <a:pPr indent="-342900" lvl="0" marL="342900" marR="0" rtl="0" algn="l">
              <a:lnSpc>
                <a:spcPct val="100000"/>
              </a:lnSpc>
              <a:spcBef>
                <a:spcPts val="48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LCV = HCV – 0.09H x 587 cal/g   or  kcal/kg</a:t>
            </a:r>
            <a:endParaRPr/>
          </a:p>
          <a:p>
            <a:pPr indent="-342900" lvl="0" marL="342900" marR="0" rtl="0" algn="l">
              <a:lnSpc>
                <a:spcPct val="100000"/>
              </a:lnSpc>
              <a:spcBef>
                <a:spcPts val="640"/>
              </a:spcBef>
              <a:spcAft>
                <a:spcPts val="0"/>
              </a:spcAft>
              <a:buClr>
                <a:schemeClr val="dk1"/>
              </a:buClr>
              <a:buSzPts val="3200"/>
              <a:buFont typeface="Arial"/>
              <a:buNone/>
            </a:pPr>
            <a:r>
              <a:t/>
            </a:r>
            <a:endParaRPr b="1"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640"/>
              </a:spcBef>
              <a:spcAft>
                <a:spcPts val="0"/>
              </a:spcAft>
              <a:buClr>
                <a:schemeClr val="dk1"/>
              </a:buClr>
              <a:buSzPts val="3200"/>
              <a:buFont typeface="Times New Roman"/>
              <a:buNone/>
            </a:pPr>
            <a:r>
              <a:rPr b="1" i="0" lang="en-US" sz="3200" u="none" cap="none" strike="noStrike">
                <a:solidFill>
                  <a:schemeClr val="dk1"/>
                </a:solidFill>
                <a:latin typeface="Times New Roman"/>
                <a:ea typeface="Times New Roman"/>
                <a:cs typeface="Times New Roman"/>
                <a:sym typeface="Times New Roman"/>
              </a:rPr>
              <a:t>Corrections </a:t>
            </a:r>
            <a:endParaRPr/>
          </a:p>
          <a:p>
            <a:pPr indent="-342900" lvl="0" marL="342900" marR="0" rtl="0" algn="l">
              <a:lnSpc>
                <a:spcPct val="100000"/>
              </a:lnSpc>
              <a:spcBef>
                <a:spcPts val="48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(i) Fuse wire correction (C</a:t>
            </a:r>
            <a:r>
              <a:rPr b="0" baseline="-25000" i="0" lang="en-US" sz="2400" u="none" cap="none" strike="noStrike">
                <a:solidFill>
                  <a:schemeClr val="dk1"/>
                </a:solidFill>
                <a:latin typeface="Times New Roman"/>
                <a:ea typeface="Times New Roman"/>
                <a:cs typeface="Times New Roman"/>
                <a:sym typeface="Times New Roman"/>
              </a:rPr>
              <a:t>F</a:t>
            </a:r>
            <a:r>
              <a:rPr b="0" i="0" lang="en-US" sz="2400" u="none" cap="none" strike="noStrike">
                <a:solidFill>
                  <a:schemeClr val="dk1"/>
                </a:solidFill>
                <a:latin typeface="Times New Roman"/>
                <a:ea typeface="Times New Roman"/>
                <a:cs typeface="Times New Roman"/>
                <a:sym typeface="Times New Roman"/>
              </a:rPr>
              <a:t>) : should be subtracted. (</a:t>
            </a:r>
            <a:r>
              <a:rPr b="0" i="0" lang="en-US" sz="2400" u="none" cap="none" strike="noStrike">
                <a:solidFill>
                  <a:srgbClr val="FF0000"/>
                </a:solidFill>
                <a:latin typeface="Times New Roman"/>
                <a:ea typeface="Times New Roman"/>
                <a:cs typeface="Times New Roman"/>
                <a:sym typeface="Times New Roman"/>
              </a:rPr>
              <a:t>heat given out by ignition of the fuse wire used)</a:t>
            </a:r>
            <a:endParaRPr/>
          </a:p>
          <a:p>
            <a:pPr indent="-342900" lvl="0" marL="342900" marR="0" rtl="0" algn="l">
              <a:lnSpc>
                <a:spcPct val="100000"/>
              </a:lnSpc>
              <a:spcBef>
                <a:spcPts val="48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(ii) Cotton thread correction (C</a:t>
            </a:r>
            <a:r>
              <a:rPr b="0" baseline="-25000" i="0" lang="en-US" sz="2400" u="none" cap="none" strike="noStrike">
                <a:solidFill>
                  <a:schemeClr val="dk1"/>
                </a:solidFill>
                <a:latin typeface="Times New Roman"/>
                <a:ea typeface="Times New Roman"/>
                <a:cs typeface="Times New Roman"/>
                <a:sym typeface="Times New Roman"/>
              </a:rPr>
              <a:t>CT</a:t>
            </a:r>
            <a:r>
              <a:rPr b="0" i="0" lang="en-US" sz="2400" u="none" cap="none" strike="noStrike">
                <a:solidFill>
                  <a:schemeClr val="dk1"/>
                </a:solidFill>
                <a:latin typeface="Times New Roman"/>
                <a:ea typeface="Times New Roman"/>
                <a:cs typeface="Times New Roman"/>
                <a:sym typeface="Times New Roman"/>
              </a:rPr>
              <a:t>) : should be subtracted.</a:t>
            </a:r>
            <a:endParaRPr/>
          </a:p>
          <a:p>
            <a:pPr indent="-342900" lvl="0" marL="342900" marR="0" rtl="0" algn="l">
              <a:lnSpc>
                <a:spcPct val="100000"/>
              </a:lnSpc>
              <a:spcBef>
                <a:spcPts val="48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(iii) Acid correction (C</a:t>
            </a:r>
            <a:r>
              <a:rPr b="0" baseline="-25000" i="0" lang="en-US" sz="2400" u="none" cap="none" strike="noStrike">
                <a:solidFill>
                  <a:schemeClr val="dk1"/>
                </a:solidFill>
                <a:latin typeface="Times New Roman"/>
                <a:ea typeface="Times New Roman"/>
                <a:cs typeface="Times New Roman"/>
                <a:sym typeface="Times New Roman"/>
              </a:rPr>
              <a:t>A</a:t>
            </a:r>
            <a:r>
              <a:rPr b="0" i="0" lang="en-US" sz="2400" u="none" cap="none" strike="noStrike">
                <a:solidFill>
                  <a:schemeClr val="dk1"/>
                </a:solidFill>
                <a:latin typeface="Times New Roman"/>
                <a:ea typeface="Times New Roman"/>
                <a:cs typeface="Times New Roman"/>
                <a:sym typeface="Times New Roman"/>
              </a:rPr>
              <a:t>) : should be subtracted. (</a:t>
            </a:r>
            <a:r>
              <a:rPr b="0" i="0" lang="en-US" sz="2400" u="none" cap="none" strike="noStrike">
                <a:solidFill>
                  <a:srgbClr val="FF0000"/>
                </a:solidFill>
                <a:latin typeface="Times New Roman"/>
                <a:ea typeface="Times New Roman"/>
                <a:cs typeface="Times New Roman"/>
                <a:sym typeface="Times New Roman"/>
              </a:rPr>
              <a:t>Fuel containing S and N are oxidized under high press and temp; S+H</a:t>
            </a:r>
            <a:r>
              <a:rPr b="0" baseline="-25000" i="0" lang="en-US" sz="2400" u="none" cap="none" strike="noStrike">
                <a:solidFill>
                  <a:srgbClr val="FF0000"/>
                </a:solidFill>
                <a:latin typeface="Times New Roman"/>
                <a:ea typeface="Times New Roman"/>
                <a:cs typeface="Times New Roman"/>
                <a:sym typeface="Times New Roman"/>
              </a:rPr>
              <a:t>2</a:t>
            </a:r>
            <a:r>
              <a:rPr b="0" i="0" lang="en-US" sz="2400" u="none" cap="none" strike="noStrike">
                <a:solidFill>
                  <a:srgbClr val="FF0000"/>
                </a:solidFill>
                <a:latin typeface="Times New Roman"/>
                <a:ea typeface="Times New Roman"/>
                <a:cs typeface="Times New Roman"/>
                <a:sym typeface="Times New Roman"/>
              </a:rPr>
              <a:t>+2O</a:t>
            </a:r>
            <a:r>
              <a:rPr b="0" baseline="-25000" i="0" lang="en-US" sz="2400" u="none" cap="none" strike="noStrike">
                <a:solidFill>
                  <a:srgbClr val="FF0000"/>
                </a:solidFill>
                <a:latin typeface="Times New Roman"/>
                <a:ea typeface="Times New Roman"/>
                <a:cs typeface="Times New Roman"/>
                <a:sym typeface="Times New Roman"/>
              </a:rPr>
              <a:t>2</a:t>
            </a:r>
            <a:r>
              <a:rPr b="0" i="0" lang="en-US" sz="2400" u="none" cap="none" strike="noStrike">
                <a:solidFill>
                  <a:srgbClr val="FF0000"/>
                </a:solidFill>
                <a:latin typeface="Times New Roman"/>
                <a:ea typeface="Times New Roman"/>
                <a:cs typeface="Times New Roman"/>
                <a:sym typeface="Times New Roman"/>
              </a:rPr>
              <a:t>= H</a:t>
            </a:r>
            <a:r>
              <a:rPr b="0" baseline="-25000" i="0" lang="en-US" sz="2400" u="none" cap="none" strike="noStrike">
                <a:solidFill>
                  <a:srgbClr val="FF0000"/>
                </a:solidFill>
                <a:latin typeface="Times New Roman"/>
                <a:ea typeface="Times New Roman"/>
                <a:cs typeface="Times New Roman"/>
                <a:sym typeface="Times New Roman"/>
              </a:rPr>
              <a:t>2</a:t>
            </a:r>
            <a:r>
              <a:rPr b="0" i="0" lang="en-US" sz="2400" u="none" cap="none" strike="noStrike">
                <a:solidFill>
                  <a:srgbClr val="FF0000"/>
                </a:solidFill>
                <a:latin typeface="Times New Roman"/>
                <a:ea typeface="Times New Roman"/>
                <a:cs typeface="Times New Roman"/>
                <a:sym typeface="Times New Roman"/>
              </a:rPr>
              <a:t>SO</a:t>
            </a:r>
            <a:r>
              <a:rPr b="0" baseline="-25000" i="0" lang="en-US" sz="2400" u="none" cap="none" strike="noStrike">
                <a:solidFill>
                  <a:srgbClr val="FF0000"/>
                </a:solidFill>
                <a:latin typeface="Times New Roman"/>
                <a:ea typeface="Times New Roman"/>
                <a:cs typeface="Times New Roman"/>
                <a:sym typeface="Times New Roman"/>
              </a:rPr>
              <a:t>4</a:t>
            </a:r>
            <a:r>
              <a:rPr b="0" i="0" lang="en-US" sz="2400" u="none" cap="none" strike="noStrike">
                <a:solidFill>
                  <a:srgbClr val="FF0000"/>
                </a:solidFill>
                <a:latin typeface="Times New Roman"/>
                <a:ea typeface="Times New Roman"/>
                <a:cs typeface="Times New Roman"/>
                <a:sym typeface="Times New Roman"/>
              </a:rPr>
              <a:t> + Heat, 3N+H</a:t>
            </a:r>
            <a:r>
              <a:rPr b="0" baseline="-25000" i="0" lang="en-US" sz="2400" u="none" cap="none" strike="noStrike">
                <a:solidFill>
                  <a:srgbClr val="FF0000"/>
                </a:solidFill>
                <a:latin typeface="Times New Roman"/>
                <a:ea typeface="Times New Roman"/>
                <a:cs typeface="Times New Roman"/>
                <a:sym typeface="Times New Roman"/>
              </a:rPr>
              <a:t>2</a:t>
            </a:r>
            <a:r>
              <a:rPr b="0" i="0" lang="en-US" sz="2400" u="none" cap="none" strike="noStrike">
                <a:solidFill>
                  <a:srgbClr val="FF0000"/>
                </a:solidFill>
                <a:latin typeface="Times New Roman"/>
                <a:ea typeface="Times New Roman"/>
                <a:cs typeface="Times New Roman"/>
                <a:sym typeface="Times New Roman"/>
              </a:rPr>
              <a:t>+3O</a:t>
            </a:r>
            <a:r>
              <a:rPr b="0" baseline="-25000" i="0" lang="en-US" sz="2400" u="none" cap="none" strike="noStrike">
                <a:solidFill>
                  <a:srgbClr val="FF0000"/>
                </a:solidFill>
                <a:latin typeface="Times New Roman"/>
                <a:ea typeface="Times New Roman"/>
                <a:cs typeface="Times New Roman"/>
                <a:sym typeface="Times New Roman"/>
              </a:rPr>
              <a:t>2</a:t>
            </a:r>
            <a:r>
              <a:rPr b="0" i="0" lang="en-US" sz="2400" u="none" cap="none" strike="noStrike">
                <a:solidFill>
                  <a:srgbClr val="FF0000"/>
                </a:solidFill>
                <a:latin typeface="Times New Roman"/>
                <a:ea typeface="Times New Roman"/>
                <a:cs typeface="Times New Roman"/>
                <a:sym typeface="Times New Roman"/>
              </a:rPr>
              <a:t>= 2 HNO</a:t>
            </a:r>
            <a:r>
              <a:rPr b="0" baseline="-25000" i="0" lang="en-US" sz="2400" u="none" cap="none" strike="noStrike">
                <a:solidFill>
                  <a:srgbClr val="FF0000"/>
                </a:solidFill>
                <a:latin typeface="Times New Roman"/>
                <a:ea typeface="Times New Roman"/>
                <a:cs typeface="Times New Roman"/>
                <a:sym typeface="Times New Roman"/>
              </a:rPr>
              <a:t>3</a:t>
            </a:r>
            <a:r>
              <a:rPr b="0" i="0" lang="en-US" sz="2400" u="none" cap="none" strike="noStrike">
                <a:solidFill>
                  <a:srgbClr val="FF0000"/>
                </a:solidFill>
                <a:latin typeface="Times New Roman"/>
                <a:ea typeface="Times New Roman"/>
                <a:cs typeface="Times New Roman"/>
                <a:sym typeface="Times New Roman"/>
              </a:rPr>
              <a:t>+Heat)</a:t>
            </a:r>
            <a:r>
              <a:rPr b="0" i="0" lang="en-US" sz="2400" u="none" cap="none" strike="noStrike">
                <a:solidFill>
                  <a:schemeClr val="dk1"/>
                </a:solidFill>
                <a:latin typeface="Times New Roman"/>
                <a:ea typeface="Times New Roman"/>
                <a:cs typeface="Times New Roman"/>
                <a:sym typeface="Times New Roman"/>
              </a:rPr>
              <a:t> </a:t>
            </a:r>
            <a:endParaRPr/>
          </a:p>
          <a:p>
            <a:pPr indent="-342900" lvl="0" marL="342900" marR="0" rtl="0" algn="l">
              <a:lnSpc>
                <a:spcPct val="100000"/>
              </a:lnSpc>
              <a:spcBef>
                <a:spcPts val="48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(iv) Cooling correction (C</a:t>
            </a:r>
            <a:r>
              <a:rPr b="0" baseline="-25000" i="0" lang="en-US" sz="2400" u="none" cap="none" strike="noStrike">
                <a:solidFill>
                  <a:schemeClr val="dk1"/>
                </a:solidFill>
                <a:latin typeface="Times New Roman"/>
                <a:ea typeface="Times New Roman"/>
                <a:cs typeface="Times New Roman"/>
                <a:sym typeface="Times New Roman"/>
              </a:rPr>
              <a:t>C</a:t>
            </a:r>
            <a:r>
              <a:rPr b="0" i="0" lang="en-US" sz="2400" u="none" cap="none" strike="noStrike">
                <a:solidFill>
                  <a:schemeClr val="dk1"/>
                </a:solidFill>
                <a:latin typeface="Times New Roman"/>
                <a:ea typeface="Times New Roman"/>
                <a:cs typeface="Times New Roman"/>
                <a:sym typeface="Times New Roman"/>
              </a:rPr>
              <a:t>) :  should be added. (</a:t>
            </a:r>
            <a:r>
              <a:rPr b="0" i="0" lang="en-US" sz="2400" u="none" cap="none" strike="noStrike">
                <a:solidFill>
                  <a:srgbClr val="FF0000"/>
                </a:solidFill>
                <a:latin typeface="Times New Roman"/>
                <a:ea typeface="Times New Roman"/>
                <a:cs typeface="Times New Roman"/>
                <a:sym typeface="Times New Roman"/>
              </a:rPr>
              <a:t>Time taken to cool the water in calorimeter from maximum to room temperature is noted</a:t>
            </a:r>
            <a:r>
              <a:rPr b="0" i="0" lang="en-US" sz="2400" u="none" cap="none" strike="noStrike">
                <a:solidFill>
                  <a:schemeClr val="dk1"/>
                </a:solidFill>
                <a:latin typeface="Times New Roman"/>
                <a:ea typeface="Times New Roman"/>
                <a:cs typeface="Times New Roman"/>
                <a:sym typeface="Times New Roman"/>
              </a:rPr>
              <a:t>)</a:t>
            </a:r>
            <a:endParaRPr/>
          </a:p>
          <a:p>
            <a:pPr indent="-342900" lvl="0" marL="342900" marR="0" rtl="0" algn="l">
              <a:lnSpc>
                <a:spcPct val="100000"/>
              </a:lnSpc>
              <a:spcBef>
                <a:spcPts val="560"/>
              </a:spcBef>
              <a:spcAft>
                <a:spcPts val="0"/>
              </a:spcAft>
              <a:buClr>
                <a:schemeClr val="dk1"/>
              </a:buClr>
              <a:buSzPts val="2800"/>
              <a:buFont typeface="Times New Roman"/>
              <a:buNone/>
            </a:pPr>
            <a:r>
              <a:rPr b="0" i="0" lang="en-US" sz="2800" u="none" cap="none" strike="noStrike">
                <a:solidFill>
                  <a:schemeClr val="dk1"/>
                </a:solidFill>
                <a:latin typeface="Times New Roman"/>
                <a:ea typeface="Times New Roman"/>
                <a:cs typeface="Times New Roman"/>
                <a:sym typeface="Times New Roman"/>
              </a:rPr>
              <a:t>So, HCV = (W + A)(t</a:t>
            </a:r>
            <a:r>
              <a:rPr b="0" baseline="-25000" i="0" lang="en-US" sz="2800" u="none" cap="none" strike="noStrike">
                <a:solidFill>
                  <a:schemeClr val="dk1"/>
                </a:solidFill>
                <a:latin typeface="Times New Roman"/>
                <a:ea typeface="Times New Roman"/>
                <a:cs typeface="Times New Roman"/>
                <a:sym typeface="Times New Roman"/>
              </a:rPr>
              <a:t>2</a:t>
            </a:r>
            <a:r>
              <a:rPr b="0" i="0" lang="en-US" sz="2800" u="none" cap="none" strike="noStrike">
                <a:solidFill>
                  <a:schemeClr val="dk1"/>
                </a:solidFill>
                <a:latin typeface="Times New Roman"/>
                <a:ea typeface="Times New Roman"/>
                <a:cs typeface="Times New Roman"/>
                <a:sym typeface="Times New Roman"/>
              </a:rPr>
              <a:t>-t</a:t>
            </a:r>
            <a:r>
              <a:rPr b="0" baseline="-25000" i="0" lang="en-US" sz="2800" u="none" cap="none" strike="noStrike">
                <a:solidFill>
                  <a:schemeClr val="dk1"/>
                </a:solidFill>
                <a:latin typeface="Times New Roman"/>
                <a:ea typeface="Times New Roman"/>
                <a:cs typeface="Times New Roman"/>
                <a:sym typeface="Times New Roman"/>
              </a:rPr>
              <a:t>1</a:t>
            </a:r>
            <a:r>
              <a:rPr b="0" i="0" lang="en-US" sz="2800" u="none" cap="none" strike="noStrike">
                <a:solidFill>
                  <a:schemeClr val="dk1"/>
                </a:solidFill>
                <a:latin typeface="Times New Roman"/>
                <a:ea typeface="Times New Roman"/>
                <a:cs typeface="Times New Roman"/>
                <a:sym typeface="Times New Roman"/>
              </a:rPr>
              <a:t>+C</a:t>
            </a:r>
            <a:r>
              <a:rPr b="0" baseline="-25000" i="0" lang="en-US" sz="2800" u="none" cap="none" strike="noStrike">
                <a:solidFill>
                  <a:schemeClr val="dk1"/>
                </a:solidFill>
                <a:latin typeface="Times New Roman"/>
                <a:ea typeface="Times New Roman"/>
                <a:cs typeface="Times New Roman"/>
                <a:sym typeface="Times New Roman"/>
              </a:rPr>
              <a:t>C</a:t>
            </a:r>
            <a:r>
              <a:rPr b="0" i="0" lang="en-US" sz="2800" u="none" cap="none" strike="noStrike">
                <a:solidFill>
                  <a:schemeClr val="dk1"/>
                </a:solidFill>
                <a:latin typeface="Times New Roman"/>
                <a:ea typeface="Times New Roman"/>
                <a:cs typeface="Times New Roman"/>
                <a:sym typeface="Times New Roman"/>
              </a:rPr>
              <a:t>)-(C</a:t>
            </a:r>
            <a:r>
              <a:rPr b="0" baseline="-25000" i="0" lang="en-US" sz="2800" u="none" cap="none" strike="noStrike">
                <a:solidFill>
                  <a:schemeClr val="dk1"/>
                </a:solidFill>
                <a:latin typeface="Times New Roman"/>
                <a:ea typeface="Times New Roman"/>
                <a:cs typeface="Times New Roman"/>
                <a:sym typeface="Times New Roman"/>
              </a:rPr>
              <a:t>A</a:t>
            </a:r>
            <a:r>
              <a:rPr b="0" i="0" lang="en-US" sz="2800" u="none" cap="none" strike="noStrike">
                <a:solidFill>
                  <a:schemeClr val="dk1"/>
                </a:solidFill>
                <a:latin typeface="Times New Roman"/>
                <a:ea typeface="Times New Roman"/>
                <a:cs typeface="Times New Roman"/>
                <a:sym typeface="Times New Roman"/>
              </a:rPr>
              <a:t>+C</a:t>
            </a:r>
            <a:r>
              <a:rPr b="0" baseline="-25000" i="0" lang="en-US" sz="2800" u="none" cap="none" strike="noStrike">
                <a:solidFill>
                  <a:schemeClr val="dk1"/>
                </a:solidFill>
                <a:latin typeface="Times New Roman"/>
                <a:ea typeface="Times New Roman"/>
                <a:cs typeface="Times New Roman"/>
                <a:sym typeface="Times New Roman"/>
              </a:rPr>
              <a:t>F</a:t>
            </a:r>
            <a:r>
              <a:rPr b="0" i="0" lang="en-US" sz="2800" u="none" cap="none" strike="noStrike">
                <a:solidFill>
                  <a:schemeClr val="dk1"/>
                </a:solidFill>
                <a:latin typeface="Times New Roman"/>
                <a:ea typeface="Times New Roman"/>
                <a:cs typeface="Times New Roman"/>
                <a:sym typeface="Times New Roman"/>
              </a:rPr>
              <a:t>+C</a:t>
            </a:r>
            <a:r>
              <a:rPr b="0" baseline="-25000" i="0" lang="en-US" sz="2800" u="none" cap="none" strike="noStrike">
                <a:solidFill>
                  <a:schemeClr val="dk1"/>
                </a:solidFill>
                <a:latin typeface="Times New Roman"/>
                <a:ea typeface="Times New Roman"/>
                <a:cs typeface="Times New Roman"/>
                <a:sym typeface="Times New Roman"/>
              </a:rPr>
              <a:t>CT</a:t>
            </a:r>
            <a:r>
              <a:rPr b="0" i="0" lang="en-US" sz="2800" u="none" cap="none" strike="noStrike">
                <a:solidFill>
                  <a:schemeClr val="dk1"/>
                </a:solidFill>
                <a:latin typeface="Times New Roman"/>
                <a:ea typeface="Times New Roman"/>
                <a:cs typeface="Times New Roman"/>
                <a:sym typeface="Times New Roman"/>
              </a:rPr>
              <a:t>)	cal/g</a:t>
            </a:r>
            <a:endParaRPr/>
          </a:p>
          <a:p>
            <a:pPr indent="-342900" lvl="0" marL="342900" marR="0" rtl="0" algn="l">
              <a:lnSpc>
                <a:spcPct val="100000"/>
              </a:lnSpc>
              <a:spcBef>
                <a:spcPts val="560"/>
              </a:spcBef>
              <a:spcAft>
                <a:spcPts val="0"/>
              </a:spcAft>
              <a:buClr>
                <a:schemeClr val="dk1"/>
              </a:buClr>
              <a:buSzPts val="2800"/>
              <a:buFont typeface="Times New Roman"/>
              <a:buNone/>
            </a:pPr>
            <a:r>
              <a:rPr b="0" i="0" lang="en-US" sz="2800" u="none" cap="none" strike="noStrike">
                <a:solidFill>
                  <a:schemeClr val="dk1"/>
                </a:solidFill>
                <a:latin typeface="Times New Roman"/>
                <a:ea typeface="Times New Roman"/>
                <a:cs typeface="Times New Roman"/>
                <a:sym typeface="Times New Roman"/>
              </a:rPr>
              <a:t>					m</a:t>
            </a:r>
            <a:endParaRPr/>
          </a:p>
        </p:txBody>
      </p:sp>
      <p:cxnSp>
        <p:nvCxnSpPr>
          <p:cNvPr id="672" name="Google Shape;672;p102"/>
          <p:cNvCxnSpPr/>
          <p:nvPr/>
        </p:nvCxnSpPr>
        <p:spPr>
          <a:xfrm>
            <a:off x="1735137" y="6324600"/>
            <a:ext cx="4665600" cy="0"/>
          </a:xfrm>
          <a:prstGeom prst="straightConnector1">
            <a:avLst/>
          </a:prstGeom>
          <a:noFill/>
          <a:ln cap="flat" cmpd="sng" w="19050">
            <a:solidFill>
              <a:schemeClr val="dk1"/>
            </a:solidFill>
            <a:prstDash val="solid"/>
            <a:miter lim="800000"/>
            <a:headEnd len="med" w="med" type="none"/>
            <a:tailEnd len="med" w="med" type="none"/>
          </a:ln>
        </p:spPr>
      </p:cxnSp>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103"/>
          <p:cNvSpPr txBox="1"/>
          <p:nvPr>
            <p:ph idx="1" type="subTitle"/>
          </p:nvPr>
        </p:nvSpPr>
        <p:spPr>
          <a:xfrm>
            <a:off x="304800" y="0"/>
            <a:ext cx="85344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PROBLEM</a:t>
            </a:r>
            <a:endParaRPr/>
          </a:p>
          <a:p>
            <a:pPr indent="0" lvl="0" marL="0" rtl="0" algn="l">
              <a:lnSpc>
                <a:spcPct val="100000"/>
              </a:lnSpc>
              <a:spcBef>
                <a:spcPts val="56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sample of coal contains: C = 93%, H = 6% and ash = 1%. The following data were obtained when the above coal was tested in a bomb calorimeter:</a:t>
            </a:r>
            <a:endParaRPr/>
          </a:p>
          <a:p>
            <a:pPr indent="0" lvl="0" marL="0" rtl="0" algn="l">
              <a:lnSpc>
                <a:spcPct val="100000"/>
              </a:lnSpc>
              <a:spcBef>
                <a:spcPts val="56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Weight of cool burnt  = 0.92 g</a:t>
            </a:r>
            <a:endParaRPr/>
          </a:p>
          <a:p>
            <a:pPr indent="0" lvl="0" marL="0" rtl="0" algn="l">
              <a:lnSpc>
                <a:spcPct val="100000"/>
              </a:lnSpc>
              <a:spcBef>
                <a:spcPts val="56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Weight of water taken = 550 g</a:t>
            </a:r>
            <a:endParaRPr/>
          </a:p>
          <a:p>
            <a:pPr indent="0" lvl="0" marL="0" rtl="0" algn="l">
              <a:lnSpc>
                <a:spcPct val="100000"/>
              </a:lnSpc>
              <a:spcBef>
                <a:spcPts val="56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Water equivalent of bomb and calorimeter  = 2,200 g</a:t>
            </a:r>
            <a:endParaRPr/>
          </a:p>
          <a:p>
            <a:pPr indent="0" lvl="0" marL="0" rtl="0" algn="l">
              <a:lnSpc>
                <a:spcPct val="100000"/>
              </a:lnSpc>
              <a:spcBef>
                <a:spcPts val="56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Rise in temperature  = 2.42°C</a:t>
            </a:r>
            <a:endParaRPr/>
          </a:p>
          <a:p>
            <a:pPr indent="0" lvl="0" marL="0" rtl="0" algn="l">
              <a:lnSpc>
                <a:spcPct val="100000"/>
              </a:lnSpc>
              <a:spcBef>
                <a:spcPts val="56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Fuse wire correct  = 10.0 cal</a:t>
            </a:r>
            <a:endParaRPr/>
          </a:p>
          <a:p>
            <a:pPr indent="0" lvl="0" marL="0" rtl="0" algn="l">
              <a:lnSpc>
                <a:spcPct val="100000"/>
              </a:lnSpc>
              <a:spcBef>
                <a:spcPts val="56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Acid correction	= 50.0 cal</a:t>
            </a:r>
            <a:endParaRPr/>
          </a:p>
          <a:p>
            <a:pPr indent="0" lvl="0" marL="0" rtl="0" algn="l">
              <a:lnSpc>
                <a:spcPct val="100000"/>
              </a:lnSpc>
              <a:spcBef>
                <a:spcPts val="56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Calculate the gross and net calorific value of cool, assuming that the latent heat of condensation of steam is 580 cal/g.</a:t>
            </a:r>
            <a:endParaRPr/>
          </a:p>
          <a:p>
            <a:pPr indent="0" lvl="0" marL="0" rtl="0" algn="l">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Answer</a:t>
            </a:r>
            <a:r>
              <a:rPr b="0" i="0" lang="en-US" sz="2800" u="none">
                <a:solidFill>
                  <a:schemeClr val="dk1"/>
                </a:solidFill>
                <a:latin typeface="Times New Roman"/>
                <a:ea typeface="Times New Roman"/>
                <a:cs typeface="Times New Roman"/>
                <a:sym typeface="Times New Roman"/>
              </a:rPr>
              <a:t>:    </a:t>
            </a:r>
            <a:r>
              <a:rPr b="0" i="0" lang="en-US" sz="2600" u="none">
                <a:solidFill>
                  <a:schemeClr val="dk1"/>
                </a:solidFill>
                <a:latin typeface="Times New Roman"/>
                <a:ea typeface="Times New Roman"/>
                <a:cs typeface="Times New Roman"/>
                <a:sym typeface="Times New Roman"/>
              </a:rPr>
              <a:t>GCV = 7168.47 cal/g      NCV = 6855.27 cal/g</a:t>
            </a:r>
            <a:endParaRPr/>
          </a:p>
          <a:p>
            <a:pPr indent="0" lvl="0" marL="0" rtl="0" algn="ctr">
              <a:spcBef>
                <a:spcPts val="520"/>
              </a:spcBef>
              <a:spcAft>
                <a:spcPts val="0"/>
              </a:spcAft>
              <a:buClr>
                <a:schemeClr val="dk1"/>
              </a:buClr>
              <a:buSzPts val="2600"/>
              <a:buFont typeface="Arial"/>
              <a:buNone/>
            </a:pPr>
            <a:r>
              <a:t/>
            </a:r>
            <a:endParaRPr b="0" i="0" sz="2600" u="none">
              <a:solidFill>
                <a:schemeClr val="dk1"/>
              </a:solidFill>
              <a:latin typeface="Times New Roman"/>
              <a:ea typeface="Times New Roman"/>
              <a:cs typeface="Times New Roman"/>
              <a:sym typeface="Times New Roman"/>
            </a:endParaRPr>
          </a:p>
        </p:txBody>
      </p:sp>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104"/>
          <p:cNvSpPr txBox="1"/>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B5A788"/>
              </a:buClr>
              <a:buSzPts val="1000"/>
              <a:buFont typeface="Arial"/>
              <a:buNone/>
            </a:pPr>
            <a:fld id="{00000000-1234-1234-1234-123412341234}" type="slidenum">
              <a:rPr b="1" i="0" lang="en-US" sz="1000" u="none">
                <a:solidFill>
                  <a:srgbClr val="B5A788"/>
                </a:solidFill>
                <a:latin typeface="Arial"/>
                <a:ea typeface="Arial"/>
                <a:cs typeface="Arial"/>
                <a:sym typeface="Arial"/>
              </a:rPr>
              <a:t>‹#›</a:t>
            </a:fld>
            <a:endParaRPr/>
          </a:p>
        </p:txBody>
      </p:sp>
      <p:sp>
        <p:nvSpPr>
          <p:cNvPr id="683" name="Google Shape;683;p104"/>
          <p:cNvSpPr txBox="1"/>
          <p:nvPr>
            <p:ph idx="4294967295" type="title"/>
          </p:nvPr>
        </p:nvSpPr>
        <p:spPr>
          <a:xfrm>
            <a:off x="0" y="228600"/>
            <a:ext cx="9144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Theoretical calculation of minimum air requirement for combustion of a fuel</a:t>
            </a:r>
            <a:br>
              <a:rPr b="1" i="0" lang="en-US" sz="2800" u="none" cap="none" strike="noStrike">
                <a:solidFill>
                  <a:srgbClr val="000000"/>
                </a:solidFill>
                <a:latin typeface="Arial"/>
                <a:ea typeface="Arial"/>
                <a:cs typeface="Arial"/>
                <a:sym typeface="Arial"/>
              </a:rPr>
            </a:br>
            <a:endParaRPr/>
          </a:p>
        </p:txBody>
      </p:sp>
      <p:sp>
        <p:nvSpPr>
          <p:cNvPr id="684" name="Google Shape;684;p104"/>
          <p:cNvSpPr txBox="1"/>
          <p:nvPr>
            <p:ph idx="4294967295" type="body"/>
          </p:nvPr>
        </p:nvSpPr>
        <p:spPr>
          <a:xfrm>
            <a:off x="0" y="1143000"/>
            <a:ext cx="9067800" cy="4800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Combustion is the process of burning any combustible substance in the presence of oxygen, which liberates energy in the form of heat and light. For efficient combustion, it is essential that the fuel must be brought into intimate contact with sufficient quantity of air or oxygen.</a:t>
            </a:r>
            <a:endParaRPr/>
          </a:p>
          <a:p>
            <a:pPr indent="-190500" lvl="0" marL="342900" marR="0" rtl="0" algn="l">
              <a:lnSpc>
                <a:spcPct val="80000"/>
              </a:lnSpc>
              <a:spcBef>
                <a:spcPts val="48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l">
              <a:lnSpc>
                <a:spcPct val="80000"/>
              </a:lnSpc>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The combustible substance usually present in fuels, which enter into the combustion, are mainly C, H, S and O. But N, CO</a:t>
            </a:r>
            <a:r>
              <a:rPr b="0" baseline="-25000" i="0" lang="en-US" sz="2400" u="none" cap="none" strike="noStrike">
                <a:solidFill>
                  <a:schemeClr val="dk1"/>
                </a:solidFill>
                <a:latin typeface="Times New Roman"/>
                <a:ea typeface="Times New Roman"/>
                <a:cs typeface="Times New Roman"/>
                <a:sym typeface="Times New Roman"/>
              </a:rPr>
              <a:t>2</a:t>
            </a:r>
            <a:r>
              <a:rPr b="0" i="0" lang="en-US" sz="2400" u="none" cap="none" strike="noStrike">
                <a:solidFill>
                  <a:schemeClr val="dk1"/>
                </a:solidFill>
                <a:latin typeface="Times New Roman"/>
                <a:ea typeface="Times New Roman"/>
                <a:cs typeface="Times New Roman"/>
                <a:sym typeface="Times New Roman"/>
              </a:rPr>
              <a:t> and ash are incombustible matters present in the fuel, do not take any oxygen during combustion.</a:t>
            </a:r>
            <a:endParaRPr/>
          </a:p>
          <a:p>
            <a:pPr indent="-190500" lvl="0" marL="342900" marR="0" rtl="0" algn="l">
              <a:lnSpc>
                <a:spcPct val="80000"/>
              </a:lnSpc>
              <a:spcBef>
                <a:spcPts val="48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l">
              <a:lnSpc>
                <a:spcPct val="80000"/>
              </a:lnSpc>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For the complete combustion of a given quantity of fuel can be calculated by considering the following point. </a:t>
            </a:r>
            <a:r>
              <a:rPr b="1" i="0" lang="en-US" sz="2400" u="none" cap="none" strike="noStrike">
                <a:solidFill>
                  <a:schemeClr val="dk1"/>
                </a:solidFill>
                <a:latin typeface="Times New Roman"/>
                <a:ea typeface="Times New Roman"/>
                <a:cs typeface="Times New Roman"/>
                <a:sym typeface="Times New Roman"/>
              </a:rPr>
              <a:t>Substances always combine in definite proportions</a:t>
            </a:r>
            <a:r>
              <a:rPr b="0" i="0" lang="en-US" sz="2400" u="none" cap="none" strike="noStrike">
                <a:solidFill>
                  <a:schemeClr val="dk1"/>
                </a:solidFill>
                <a:latin typeface="Times New Roman"/>
                <a:ea typeface="Times New Roman"/>
                <a:cs typeface="Times New Roman"/>
                <a:sym typeface="Times New Roman"/>
              </a:rPr>
              <a:t>, which are determined by the molecular weights of the substances</a:t>
            </a:r>
            <a:r>
              <a:rPr b="0" i="1" lang="en-US" sz="2400" u="none" cap="none" strike="noStrike">
                <a:solidFill>
                  <a:schemeClr val="dk1"/>
                </a:solidFill>
                <a:latin typeface="Times New Roman"/>
                <a:ea typeface="Times New Roman"/>
                <a:cs typeface="Times New Roman"/>
                <a:sym typeface="Times New Roman"/>
              </a:rPr>
              <a:t>.</a:t>
            </a:r>
            <a:endParaRPr/>
          </a:p>
        </p:txBody>
      </p:sp>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105"/>
          <p:cNvSpPr txBox="1"/>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B5A788"/>
              </a:buClr>
              <a:buSzPts val="1000"/>
              <a:buFont typeface="Arial"/>
              <a:buNone/>
            </a:pPr>
            <a:fld id="{00000000-1234-1234-1234-123412341234}" type="slidenum">
              <a:rPr b="1" i="0" lang="en-US" sz="1000" u="none">
                <a:solidFill>
                  <a:srgbClr val="B5A788"/>
                </a:solidFill>
                <a:latin typeface="Arial"/>
                <a:ea typeface="Arial"/>
                <a:cs typeface="Arial"/>
                <a:sym typeface="Arial"/>
              </a:rPr>
              <a:t>‹#›</a:t>
            </a:fld>
            <a:endParaRPr/>
          </a:p>
        </p:txBody>
      </p:sp>
      <p:sp>
        <p:nvSpPr>
          <p:cNvPr id="690" name="Google Shape;690;p105"/>
          <p:cNvSpPr txBox="1"/>
          <p:nvPr>
            <p:ph idx="4294967295" type="body"/>
          </p:nvPr>
        </p:nvSpPr>
        <p:spPr>
          <a:xfrm>
            <a:off x="152400" y="533400"/>
            <a:ext cx="8991600" cy="61722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i) Combustion of carbon</a:t>
            </a:r>
            <a:endParaRPr/>
          </a:p>
          <a:p>
            <a:pPr indent="0" lvl="0" marL="0" marR="0" rtl="0" algn="l">
              <a:lnSpc>
                <a:spcPct val="80000"/>
              </a:lnSpc>
              <a:spcBef>
                <a:spcPts val="40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C + O</a:t>
            </a:r>
            <a:r>
              <a:rPr b="0" baseline="-25000" i="0" lang="en-US" sz="2000" u="none" cap="none" strike="noStrike">
                <a:solidFill>
                  <a:schemeClr val="dk1"/>
                </a:solidFill>
                <a:latin typeface="Times New Roman"/>
                <a:ea typeface="Times New Roman"/>
                <a:cs typeface="Times New Roman"/>
                <a:sym typeface="Times New Roman"/>
              </a:rPr>
              <a:t>2</a:t>
            </a:r>
            <a:r>
              <a:rPr b="0" i="0" lang="en-US" sz="2000" u="none" cap="none" strike="noStrike">
                <a:solidFill>
                  <a:schemeClr val="dk1"/>
                </a:solidFill>
                <a:latin typeface="Times New Roman"/>
                <a:ea typeface="Times New Roman"/>
                <a:cs typeface="Times New Roman"/>
                <a:sym typeface="Times New Roman"/>
              </a:rPr>
              <a:t>                          CO</a:t>
            </a:r>
            <a:r>
              <a:rPr b="0" baseline="-25000" i="0" lang="en-US" sz="2000" u="none" cap="none" strike="noStrike">
                <a:solidFill>
                  <a:schemeClr val="dk1"/>
                </a:solidFill>
                <a:latin typeface="Times New Roman"/>
                <a:ea typeface="Times New Roman"/>
                <a:cs typeface="Times New Roman"/>
                <a:sym typeface="Times New Roman"/>
              </a:rPr>
              <a:t>2</a:t>
            </a:r>
            <a:r>
              <a:rPr b="0" i="0" lang="en-US" sz="2000" u="none" cap="none" strike="noStrike">
                <a:solidFill>
                  <a:schemeClr val="dk1"/>
                </a:solidFill>
                <a:latin typeface="Times New Roman"/>
                <a:ea typeface="Times New Roman"/>
                <a:cs typeface="Times New Roman"/>
                <a:sym typeface="Times New Roman"/>
              </a:rPr>
              <a:t> </a:t>
            </a:r>
            <a:endParaRPr/>
          </a:p>
          <a:p>
            <a:pPr indent="0" lvl="0" marL="0" marR="0" rtl="0" algn="l">
              <a:lnSpc>
                <a:spcPct val="80000"/>
              </a:lnSpc>
              <a:spcBef>
                <a:spcPts val="40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12     32                         44 (by weight)</a:t>
            </a:r>
            <a:endParaRPr/>
          </a:p>
          <a:p>
            <a:pPr indent="0" lvl="0" marL="0" marR="0" rtl="0" algn="l">
              <a:lnSpc>
                <a:spcPct val="80000"/>
              </a:lnSpc>
              <a:spcBef>
                <a:spcPts val="40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1        1                            1 (by volume)</a:t>
            </a:r>
            <a:endParaRPr/>
          </a:p>
          <a:p>
            <a:pPr indent="0" lvl="0" marL="0" marR="0" rtl="0" algn="l">
              <a:lnSpc>
                <a:spcPct val="80000"/>
              </a:lnSpc>
              <a:spcBef>
                <a:spcPts val="40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80000"/>
              </a:lnSpc>
              <a:spcBef>
                <a:spcPts val="40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12 parts by weight-of carbon requires 32 parts by weight of oxygen for complete combustion. 'C' parts by weight of carbon requires == 32 C /12 == 8/3 C</a:t>
            </a:r>
            <a:endParaRPr/>
          </a:p>
          <a:p>
            <a:pPr indent="0" lvl="0" marL="0" marR="0" rtl="0" algn="l">
              <a:lnSpc>
                <a:spcPct val="80000"/>
              </a:lnSpc>
              <a:spcBef>
                <a:spcPts val="40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   </a:t>
            </a:r>
            <a:endParaRPr/>
          </a:p>
          <a:p>
            <a:pPr indent="0" lvl="0" marL="0" marR="0" rtl="0" algn="l">
              <a:lnSpc>
                <a:spcPct val="80000"/>
              </a:lnSpc>
              <a:spcBef>
                <a:spcPts val="40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ii) Combustion of hydrogen</a:t>
            </a:r>
            <a:endParaRPr/>
          </a:p>
          <a:p>
            <a:pPr indent="0" lvl="0" marL="0" marR="0" rtl="0" algn="l">
              <a:lnSpc>
                <a:spcPct val="80000"/>
              </a:lnSpc>
              <a:spcBef>
                <a:spcPts val="40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 When oxygen is present in the fuel, it always combines with hydrogen. The combined hydrogen does not take part in combustion reaction. Therefore, the quantity of combined hydrogen must be deduced from the total hydrogen in the fuel.</a:t>
            </a:r>
            <a:endParaRPr/>
          </a:p>
          <a:p>
            <a:pPr indent="0" lvl="0" marL="0" marR="0" rtl="0" algn="l">
              <a:lnSpc>
                <a:spcPct val="80000"/>
              </a:lnSpc>
              <a:spcBef>
                <a:spcPts val="40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                          2H</a:t>
            </a:r>
            <a:r>
              <a:rPr b="0" baseline="-25000" i="0" lang="en-US" sz="2000" u="none" cap="none" strike="noStrike">
                <a:solidFill>
                  <a:schemeClr val="dk1"/>
                </a:solidFill>
                <a:latin typeface="Times New Roman"/>
                <a:ea typeface="Times New Roman"/>
                <a:cs typeface="Times New Roman"/>
                <a:sym typeface="Times New Roman"/>
              </a:rPr>
              <a:t>2</a:t>
            </a:r>
            <a:r>
              <a:rPr b="0" i="0" lang="en-US" sz="2000" u="none" cap="none" strike="noStrike">
                <a:solidFill>
                  <a:schemeClr val="dk1"/>
                </a:solidFill>
                <a:latin typeface="Times New Roman"/>
                <a:ea typeface="Times New Roman"/>
                <a:cs typeface="Times New Roman"/>
                <a:sym typeface="Times New Roman"/>
              </a:rPr>
              <a:t> + O</a:t>
            </a:r>
            <a:r>
              <a:rPr b="0" baseline="-25000" i="0" lang="en-US" sz="2000" u="none" cap="none" strike="noStrike">
                <a:solidFill>
                  <a:schemeClr val="dk1"/>
                </a:solidFill>
                <a:latin typeface="Times New Roman"/>
                <a:ea typeface="Times New Roman"/>
                <a:cs typeface="Times New Roman"/>
                <a:sym typeface="Times New Roman"/>
              </a:rPr>
              <a:t>2</a:t>
            </a:r>
            <a:r>
              <a:rPr b="0" i="0" lang="en-US" sz="2000" u="none" cap="none" strike="noStrike">
                <a:solidFill>
                  <a:schemeClr val="dk1"/>
                </a:solidFill>
                <a:latin typeface="Times New Roman"/>
                <a:ea typeface="Times New Roman"/>
                <a:cs typeface="Times New Roman"/>
                <a:sym typeface="Times New Roman"/>
              </a:rPr>
              <a:t>                       2H</a:t>
            </a:r>
            <a:r>
              <a:rPr b="0" baseline="-25000" i="0" lang="en-US" sz="2000" u="none" cap="none" strike="noStrike">
                <a:solidFill>
                  <a:schemeClr val="dk1"/>
                </a:solidFill>
                <a:latin typeface="Times New Roman"/>
                <a:ea typeface="Times New Roman"/>
                <a:cs typeface="Times New Roman"/>
                <a:sym typeface="Times New Roman"/>
              </a:rPr>
              <a:t>2</a:t>
            </a:r>
            <a:r>
              <a:rPr b="0" i="0" lang="en-US" sz="2000" u="none" cap="none" strike="noStrike">
                <a:solidFill>
                  <a:schemeClr val="dk1"/>
                </a:solidFill>
                <a:latin typeface="Times New Roman"/>
                <a:ea typeface="Times New Roman"/>
                <a:cs typeface="Times New Roman"/>
                <a:sym typeface="Times New Roman"/>
              </a:rPr>
              <a:t>O</a:t>
            </a:r>
            <a:endParaRPr/>
          </a:p>
          <a:p>
            <a:pPr indent="0" lvl="0" marL="0" marR="0" rtl="0" algn="l">
              <a:lnSpc>
                <a:spcPct val="80000"/>
              </a:lnSpc>
              <a:spcBef>
                <a:spcPts val="40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                             4       32                       36 (by weight)</a:t>
            </a:r>
            <a:endParaRPr/>
          </a:p>
          <a:p>
            <a:pPr indent="0" lvl="0" marL="0" marR="0" rtl="0" algn="l">
              <a:lnSpc>
                <a:spcPct val="80000"/>
              </a:lnSpc>
              <a:spcBef>
                <a:spcPts val="40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                             2        1                         2  (by volume)</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80000"/>
              </a:lnSpc>
              <a:spcBef>
                <a:spcPts val="40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80000"/>
              </a:lnSpc>
              <a:spcBef>
                <a:spcPts val="40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(H- O/8) parts by weight of hydrogen requires =    </a:t>
            </a:r>
            <a:r>
              <a:rPr b="0" i="0" lang="en-US" sz="2000" u="sng" cap="none" strike="noStrike">
                <a:solidFill>
                  <a:schemeClr val="dk1"/>
                </a:solidFill>
                <a:latin typeface="Times New Roman"/>
                <a:ea typeface="Times New Roman"/>
                <a:cs typeface="Times New Roman"/>
                <a:sym typeface="Times New Roman"/>
              </a:rPr>
              <a:t>(H - O/8) X 32 </a:t>
            </a:r>
            <a:endParaRPr/>
          </a:p>
          <a:p>
            <a:pPr indent="0" lvl="0" marL="0" marR="0" rtl="0" algn="l">
              <a:lnSpc>
                <a:spcPct val="80000"/>
              </a:lnSpc>
              <a:spcBef>
                <a:spcPts val="40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                                                                                                4</a:t>
            </a:r>
            <a:endParaRPr/>
          </a:p>
          <a:p>
            <a:pPr indent="0" lvl="0" marL="0" marR="0" rtl="0" algn="l">
              <a:lnSpc>
                <a:spcPct val="80000"/>
              </a:lnSpc>
              <a:spcBef>
                <a:spcPts val="40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					  = 8 (H- O/8)</a:t>
            </a:r>
            <a:endParaRPr/>
          </a:p>
          <a:p>
            <a:pPr indent="0" lvl="0" marL="0" marR="0" rtl="0" algn="l">
              <a:lnSpc>
                <a:spcPct val="80000"/>
              </a:lnSpc>
              <a:spcBef>
                <a:spcPts val="40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					  = 8H - O</a:t>
            </a:r>
            <a:endParaRPr b="0" i="0" sz="2000" u="none" cap="none" strike="noStrike">
              <a:solidFill>
                <a:schemeClr val="dk1"/>
              </a:solidFill>
              <a:latin typeface="Times New Roman"/>
              <a:ea typeface="Times New Roman"/>
              <a:cs typeface="Times New Roman"/>
              <a:sym typeface="Times New Roman"/>
            </a:endParaRPr>
          </a:p>
          <a:p>
            <a:pPr indent="-215900" lvl="0" marL="342900" marR="0" rtl="0" algn="l">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p:txBody>
      </p:sp>
      <p:cxnSp>
        <p:nvCxnSpPr>
          <p:cNvPr id="691" name="Google Shape;691;p105"/>
          <p:cNvCxnSpPr/>
          <p:nvPr/>
        </p:nvCxnSpPr>
        <p:spPr>
          <a:xfrm>
            <a:off x="1066800" y="990600"/>
            <a:ext cx="1295400" cy="0"/>
          </a:xfrm>
          <a:prstGeom prst="straightConnector1">
            <a:avLst/>
          </a:prstGeom>
          <a:noFill/>
          <a:ln cap="flat" cmpd="sng" w="9525">
            <a:solidFill>
              <a:schemeClr val="dk1"/>
            </a:solidFill>
            <a:prstDash val="solid"/>
            <a:miter lim="800000"/>
            <a:headEnd len="med" w="med" type="none"/>
            <a:tailEnd len="med" w="med" type="stealth"/>
          </a:ln>
        </p:spPr>
      </p:cxnSp>
      <p:cxnSp>
        <p:nvCxnSpPr>
          <p:cNvPr id="692" name="Google Shape;692;p105"/>
          <p:cNvCxnSpPr/>
          <p:nvPr/>
        </p:nvCxnSpPr>
        <p:spPr>
          <a:xfrm>
            <a:off x="2930525" y="4156075"/>
            <a:ext cx="1295400" cy="0"/>
          </a:xfrm>
          <a:prstGeom prst="straightConnector1">
            <a:avLst/>
          </a:prstGeom>
          <a:noFill/>
          <a:ln cap="flat" cmpd="sng" w="9525">
            <a:solidFill>
              <a:schemeClr val="dk1"/>
            </a:solidFill>
            <a:prstDash val="solid"/>
            <a:miter lim="800000"/>
            <a:headEnd len="med" w="med" type="none"/>
            <a:tailEnd len="med" w="med" type="stealth"/>
          </a:ln>
        </p:spPr>
      </p:cxn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79"/>
          <p:cNvSpPr txBox="1"/>
          <p:nvPr/>
        </p:nvSpPr>
        <p:spPr>
          <a:xfrm>
            <a:off x="246062" y="152400"/>
            <a:ext cx="2400300" cy="58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3200"/>
              <a:buFont typeface="Arial"/>
              <a:buNone/>
            </a:pPr>
            <a:r>
              <a:rPr b="1" i="0" lang="en-US" sz="3200" u="none">
                <a:solidFill>
                  <a:srgbClr val="C00000"/>
                </a:solidFill>
                <a:latin typeface="Arial"/>
                <a:ea typeface="Arial"/>
                <a:cs typeface="Arial"/>
                <a:sym typeface="Arial"/>
              </a:rPr>
              <a:t>Hess’s Law</a:t>
            </a:r>
            <a:endParaRPr/>
          </a:p>
        </p:txBody>
      </p:sp>
      <p:sp>
        <p:nvSpPr>
          <p:cNvPr id="462" name="Google Shape;462;p79"/>
          <p:cNvSpPr txBox="1"/>
          <p:nvPr/>
        </p:nvSpPr>
        <p:spPr>
          <a:xfrm>
            <a:off x="422275" y="1752600"/>
            <a:ext cx="8440800" cy="83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a:solidFill>
                  <a:srgbClr val="000000"/>
                </a:solidFill>
                <a:latin typeface="Arial"/>
                <a:ea typeface="Arial"/>
                <a:cs typeface="Arial"/>
                <a:sym typeface="Arial"/>
              </a:rPr>
              <a:t>overall enthalpy change for a particular reaction is the same regardless of route.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106"/>
          <p:cNvSpPr txBox="1"/>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B5A788"/>
              </a:buClr>
              <a:buSzPts val="1000"/>
              <a:buFont typeface="Arial"/>
              <a:buNone/>
            </a:pPr>
            <a:fld id="{00000000-1234-1234-1234-123412341234}" type="slidenum">
              <a:rPr b="1" i="0" lang="en-US" sz="1000" u="none">
                <a:solidFill>
                  <a:srgbClr val="B5A788"/>
                </a:solidFill>
                <a:latin typeface="Arial"/>
                <a:ea typeface="Arial"/>
                <a:cs typeface="Arial"/>
                <a:sym typeface="Arial"/>
              </a:rPr>
              <a:t>‹#›</a:t>
            </a:fld>
            <a:endParaRPr/>
          </a:p>
        </p:txBody>
      </p:sp>
      <p:sp>
        <p:nvSpPr>
          <p:cNvPr id="698" name="Google Shape;698;p106"/>
          <p:cNvSpPr txBox="1"/>
          <p:nvPr>
            <p:ph idx="4294967295" type="body"/>
          </p:nvPr>
        </p:nvSpPr>
        <p:spPr>
          <a:xfrm>
            <a:off x="228600" y="457200"/>
            <a:ext cx="8763000" cy="57912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4 parts by weight of H2 requires 32 parts by weight O2 (or) 2 parts by volume of H2 require 1 part by volume of O2</a:t>
            </a:r>
            <a:endParaRPr/>
          </a:p>
          <a:p>
            <a:pPr indent="0" lvl="0" marL="0" marR="0" rtl="0" algn="l">
              <a:lnSpc>
                <a:spcPct val="80000"/>
              </a:lnSpc>
              <a:spcBef>
                <a:spcPts val="40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There fore ‘H’ parts by weight of hydrogen require </a:t>
            </a:r>
            <a:r>
              <a:rPr b="0" i="0" lang="en-US" sz="2000" u="sng">
                <a:solidFill>
                  <a:schemeClr val="dk1"/>
                </a:solidFill>
                <a:latin typeface="Times New Roman"/>
                <a:ea typeface="Times New Roman"/>
                <a:cs typeface="Times New Roman"/>
                <a:sym typeface="Times New Roman"/>
              </a:rPr>
              <a:t>32x H</a:t>
            </a:r>
            <a:r>
              <a:rPr b="0" i="0" lang="en-US" sz="2000" u="none">
                <a:solidFill>
                  <a:schemeClr val="dk1"/>
                </a:solidFill>
                <a:latin typeface="Times New Roman"/>
                <a:ea typeface="Times New Roman"/>
                <a:cs typeface="Times New Roman"/>
                <a:sym typeface="Times New Roman"/>
              </a:rPr>
              <a:t> parts by weight of O2.                                                                                                       						4</a:t>
            </a:r>
            <a:endParaRPr/>
          </a:p>
          <a:p>
            <a:pPr indent="0" lvl="0" marL="0" marR="0" rtl="0" algn="l">
              <a:lnSpc>
                <a:spcPct val="80000"/>
              </a:lnSpc>
              <a:spcBef>
                <a:spcPts val="40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iii) Combustion of carbon monoxide</a:t>
            </a:r>
            <a:endParaRPr/>
          </a:p>
          <a:p>
            <a:pPr indent="0" lvl="0" marL="0" marR="0" rtl="0" algn="l">
              <a:lnSpc>
                <a:spcPct val="80000"/>
              </a:lnSpc>
              <a:spcBef>
                <a:spcPts val="40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	CO + ½ O</a:t>
            </a:r>
            <a:r>
              <a:rPr b="0" baseline="-25000" i="0" lang="en-US" sz="2000" u="none">
                <a:solidFill>
                  <a:schemeClr val="dk1"/>
                </a:solidFill>
                <a:latin typeface="Times New Roman"/>
                <a:ea typeface="Times New Roman"/>
                <a:cs typeface="Times New Roman"/>
                <a:sym typeface="Times New Roman"/>
              </a:rPr>
              <a:t>2</a:t>
            </a:r>
            <a:r>
              <a:rPr b="0" i="0" lang="en-US" sz="2000" u="none">
                <a:solidFill>
                  <a:schemeClr val="dk1"/>
                </a:solidFill>
                <a:latin typeface="Times New Roman"/>
                <a:ea typeface="Times New Roman"/>
                <a:cs typeface="Times New Roman"/>
                <a:sym typeface="Times New Roman"/>
              </a:rPr>
              <a:t>    	 	CO</a:t>
            </a:r>
            <a:r>
              <a:rPr b="0" baseline="-25000" i="0" lang="en-US" sz="2000" u="none">
                <a:solidFill>
                  <a:schemeClr val="dk1"/>
                </a:solidFill>
                <a:latin typeface="Times New Roman"/>
                <a:ea typeface="Times New Roman"/>
                <a:cs typeface="Times New Roman"/>
                <a:sym typeface="Times New Roman"/>
              </a:rPr>
              <a:t>2</a:t>
            </a:r>
            <a:endParaRPr/>
          </a:p>
          <a:p>
            <a:pPr indent="0" lvl="0" marL="0" marR="0" rtl="0" algn="l">
              <a:lnSpc>
                <a:spcPct val="80000"/>
              </a:lnSpc>
              <a:spcBef>
                <a:spcPts val="40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                                   </a:t>
            </a:r>
            <a:endParaRPr/>
          </a:p>
          <a:p>
            <a:pPr indent="0" lvl="0" marL="0" marR="0" rtl="0" algn="l">
              <a:lnSpc>
                <a:spcPct val="80000"/>
              </a:lnSpc>
              <a:spcBef>
                <a:spcPts val="40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            28        16             	           (by weight)</a:t>
            </a:r>
            <a:endParaRPr/>
          </a:p>
          <a:p>
            <a:pPr indent="0" lvl="0" marL="0" marR="0" rtl="0" algn="l">
              <a:lnSpc>
                <a:spcPct val="80000"/>
              </a:lnSpc>
              <a:spcBef>
                <a:spcPts val="40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                                    </a:t>
            </a:r>
            <a:endParaRPr/>
          </a:p>
          <a:p>
            <a:pPr indent="0" lvl="0" marL="0" marR="0" rtl="0" algn="l">
              <a:lnSpc>
                <a:spcPct val="80000"/>
              </a:lnSpc>
              <a:spcBef>
                <a:spcPts val="40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             1          0.5                      (by volume)</a:t>
            </a:r>
            <a:endParaRPr/>
          </a:p>
          <a:p>
            <a:pPr indent="0" lvl="0" marL="0" marR="0" rtl="0" algn="l">
              <a:lnSpc>
                <a:spcPct val="80000"/>
              </a:lnSpc>
              <a:spcBef>
                <a:spcPts val="40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1 volume of CO requires 0.5 volume of oxygen.</a:t>
            </a:r>
            <a:endParaRPr/>
          </a:p>
          <a:p>
            <a:pPr indent="0" lvl="0" marL="0" marR="0" rtl="0" algn="l">
              <a:lnSpc>
                <a:spcPct val="80000"/>
              </a:lnSpc>
              <a:spcBef>
                <a:spcPts val="40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28 parts by weight-of carbon monoxide requires 16 parts by weight of oxygen for complete combustion. </a:t>
            </a:r>
            <a:endParaRPr b="0" i="0" sz="2000" u="none">
              <a:solidFill>
                <a:schemeClr val="dk1"/>
              </a:solidFill>
              <a:latin typeface="Times New Roman"/>
              <a:ea typeface="Times New Roman"/>
              <a:cs typeface="Times New Roman"/>
              <a:sym typeface="Times New Roman"/>
            </a:endParaRPr>
          </a:p>
          <a:p>
            <a:pPr indent="-215900" lvl="0" marL="342900" marR="0" rtl="0" algn="l">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p:txBody>
      </p:sp>
      <p:cxnSp>
        <p:nvCxnSpPr>
          <p:cNvPr id="699" name="Google Shape;699;p106"/>
          <p:cNvCxnSpPr/>
          <p:nvPr/>
        </p:nvCxnSpPr>
        <p:spPr>
          <a:xfrm>
            <a:off x="2590800" y="1981200"/>
            <a:ext cx="1295400" cy="0"/>
          </a:xfrm>
          <a:prstGeom prst="straightConnector1">
            <a:avLst/>
          </a:prstGeom>
          <a:noFill/>
          <a:ln cap="flat" cmpd="sng" w="9525">
            <a:solidFill>
              <a:schemeClr val="dk1"/>
            </a:solidFill>
            <a:prstDash val="solid"/>
            <a:miter lim="800000"/>
            <a:headEnd len="med" w="med" type="none"/>
            <a:tailEnd len="med" w="med" type="stealth"/>
          </a:ln>
        </p:spPr>
      </p:cxnSp>
      <p:sp>
        <p:nvSpPr>
          <p:cNvPr id="700" name="Google Shape;700;p106"/>
          <p:cNvSpPr txBox="1"/>
          <p:nvPr/>
        </p:nvSpPr>
        <p:spPr>
          <a:xfrm>
            <a:off x="228600" y="4419600"/>
            <a:ext cx="8915400" cy="25305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 iv) Combustion of sulphur</a:t>
            </a:r>
            <a:endParaRPr/>
          </a:p>
          <a:p>
            <a:pPr indent="0" lvl="0" marL="0" marR="0" rtl="0" algn="l">
              <a:lnSpc>
                <a:spcPct val="8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S +   O</a:t>
            </a:r>
            <a:r>
              <a:rPr b="0" baseline="-25000" i="0" lang="en-US" sz="1800" u="none">
                <a:solidFill>
                  <a:schemeClr val="dk1"/>
                </a:solidFill>
                <a:latin typeface="Times New Roman"/>
                <a:ea typeface="Times New Roman"/>
                <a:cs typeface="Times New Roman"/>
                <a:sym typeface="Times New Roman"/>
              </a:rPr>
              <a:t>2</a:t>
            </a:r>
            <a:r>
              <a:rPr b="0" i="0" lang="en-US" sz="1800" u="none">
                <a:solidFill>
                  <a:schemeClr val="dk1"/>
                </a:solidFill>
                <a:latin typeface="Times New Roman"/>
                <a:ea typeface="Times New Roman"/>
                <a:cs typeface="Times New Roman"/>
                <a:sym typeface="Times New Roman"/>
              </a:rPr>
              <a:t>                           SO</a:t>
            </a:r>
            <a:r>
              <a:rPr b="0" baseline="-25000" i="0" lang="en-US" sz="1800" u="none">
                <a:solidFill>
                  <a:schemeClr val="dk1"/>
                </a:solidFill>
                <a:latin typeface="Times New Roman"/>
                <a:ea typeface="Times New Roman"/>
                <a:cs typeface="Times New Roman"/>
                <a:sym typeface="Times New Roman"/>
              </a:rPr>
              <a:t>2</a:t>
            </a:r>
            <a:endParaRPr/>
          </a:p>
          <a:p>
            <a:pPr indent="-114300" lvl="0" marL="0" marR="0" rtl="0" algn="l">
              <a:lnSpc>
                <a:spcPct val="80000"/>
              </a:lnSpc>
              <a:spcBef>
                <a:spcPts val="0"/>
              </a:spcBef>
              <a:spcAft>
                <a:spcPts val="0"/>
              </a:spcAft>
              <a:buClr>
                <a:schemeClr val="dk1"/>
              </a:buClr>
              <a:buSzPts val="1800"/>
              <a:buFont typeface="Times New Roman"/>
              <a:buAutoNum type="arabicPlain" startAt="32"/>
            </a:pPr>
            <a:r>
              <a:rPr b="0" i="0" lang="en-US" sz="1800" u="none">
                <a:solidFill>
                  <a:schemeClr val="dk1"/>
                </a:solidFill>
                <a:latin typeface="Times New Roman"/>
                <a:ea typeface="Times New Roman"/>
                <a:cs typeface="Times New Roman"/>
                <a:sym typeface="Times New Roman"/>
              </a:rPr>
              <a:t>32	                   (by weight)</a:t>
            </a:r>
            <a:endParaRPr/>
          </a:p>
          <a:p>
            <a:pPr indent="0" lvl="0" marL="0" marR="0" rtl="0" algn="l">
              <a:lnSpc>
                <a:spcPct val="80000"/>
              </a:lnSpc>
              <a:spcBef>
                <a:spcPts val="0"/>
              </a:spcBef>
              <a:spcAft>
                <a:spcPts val="0"/>
              </a:spcAft>
              <a:buClr>
                <a:schemeClr val="dk1"/>
              </a:buClr>
              <a:buSzPts val="1800"/>
              <a:buFont typeface="Arial"/>
              <a:buNone/>
            </a:pPr>
            <a:r>
              <a:t/>
            </a:r>
            <a:endParaRPr b="0" i="0" sz="1800" u="none">
              <a:solidFill>
                <a:schemeClr val="dk1"/>
              </a:solidFill>
              <a:latin typeface="Times New Roman"/>
              <a:ea typeface="Times New Roman"/>
              <a:cs typeface="Times New Roman"/>
              <a:sym typeface="Times New Roman"/>
            </a:endParaRPr>
          </a:p>
          <a:p>
            <a:pPr indent="-114300" lvl="0" marL="0" marR="0" rtl="0" algn="l">
              <a:lnSpc>
                <a:spcPct val="80000"/>
              </a:lnSpc>
              <a:spcBef>
                <a:spcPts val="0"/>
              </a:spcBef>
              <a:spcAft>
                <a:spcPts val="0"/>
              </a:spcAft>
              <a:buClr>
                <a:schemeClr val="dk1"/>
              </a:buClr>
              <a:buSzPts val="1800"/>
              <a:buFont typeface="Times New Roman"/>
              <a:buAutoNum type="arabicPlain"/>
            </a:pPr>
            <a:r>
              <a:rPr b="0" i="0" lang="en-US" sz="1800" u="none">
                <a:solidFill>
                  <a:schemeClr val="dk1"/>
                </a:solidFill>
                <a:latin typeface="Times New Roman"/>
                <a:ea typeface="Times New Roman"/>
                <a:cs typeface="Times New Roman"/>
                <a:sym typeface="Times New Roman"/>
              </a:rPr>
              <a:t>1                          (by volume)</a:t>
            </a:r>
            <a:endParaRPr/>
          </a:p>
          <a:p>
            <a:pPr indent="0" lvl="0" marL="0" marR="0" rtl="0" algn="l">
              <a:lnSpc>
                <a:spcPct val="80000"/>
              </a:lnSpc>
              <a:spcBef>
                <a:spcPts val="0"/>
              </a:spcBef>
              <a:spcAft>
                <a:spcPts val="0"/>
              </a:spcAft>
              <a:buClr>
                <a:schemeClr val="dk1"/>
              </a:buClr>
              <a:buSzPts val="1800"/>
              <a:buFont typeface="Arial"/>
              <a:buNone/>
            </a:pPr>
            <a:r>
              <a:t/>
            </a:r>
            <a:endParaRPr b="0" i="0" sz="1800" u="none">
              <a:solidFill>
                <a:schemeClr val="dk1"/>
              </a:solidFill>
              <a:latin typeface="Times New Roman"/>
              <a:ea typeface="Times New Roman"/>
              <a:cs typeface="Times New Roman"/>
              <a:sym typeface="Times New Roman"/>
            </a:endParaRPr>
          </a:p>
          <a:p>
            <a:pPr indent="0" lvl="0" marL="0" marR="0" rtl="0" algn="l">
              <a:lnSpc>
                <a:spcPct val="8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1 volume of 'S' requires 1 volume of oxygen.</a:t>
            </a:r>
            <a:endParaRPr/>
          </a:p>
          <a:p>
            <a:pPr indent="0" lvl="0" marL="0" marR="0" rtl="0" algn="l">
              <a:lnSpc>
                <a:spcPct val="80000"/>
              </a:lnSpc>
              <a:spcBef>
                <a:spcPts val="0"/>
              </a:spcBef>
              <a:spcAft>
                <a:spcPts val="0"/>
              </a:spcAft>
              <a:buClr>
                <a:schemeClr val="dk1"/>
              </a:buClr>
              <a:buSzPts val="1800"/>
              <a:buFont typeface="Arial"/>
              <a:buNone/>
            </a:pPr>
            <a:r>
              <a:t/>
            </a:r>
            <a:endParaRPr b="0" i="0" sz="1800" u="none">
              <a:solidFill>
                <a:schemeClr val="dk1"/>
              </a:solidFill>
              <a:latin typeface="Times New Roman"/>
              <a:ea typeface="Times New Roman"/>
              <a:cs typeface="Times New Roman"/>
              <a:sym typeface="Times New Roman"/>
            </a:endParaRPr>
          </a:p>
          <a:p>
            <a:pPr indent="0" lvl="0" marL="0" marR="0" rtl="0" algn="l">
              <a:lnSpc>
                <a:spcPct val="8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32 parts by weight-of sulphur requires 32 parts by weight of oxygen for complete combustion.</a:t>
            </a:r>
            <a:endParaRPr/>
          </a:p>
          <a:p>
            <a:pPr indent="0" lvl="0" marL="0" marR="0" rtl="0" algn="l">
              <a:lnSpc>
                <a:spcPct val="8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‘S' parts by weight of carbon requires == 32 S /32 ==  S</a:t>
            </a:r>
            <a:endParaRPr/>
          </a:p>
          <a:p>
            <a:pPr indent="0" lvl="0" marL="0" marR="0" rtl="0" algn="l">
              <a:lnSpc>
                <a:spcPct val="100000"/>
              </a:lnSpc>
              <a:spcBef>
                <a:spcPts val="0"/>
              </a:spcBef>
              <a:spcAft>
                <a:spcPts val="0"/>
              </a:spcAft>
              <a:buNone/>
            </a:pPr>
            <a:r>
              <a:t/>
            </a:r>
            <a:endParaRPr b="0" i="0" sz="1800" u="none">
              <a:solidFill>
                <a:schemeClr val="dk1"/>
              </a:solidFill>
              <a:latin typeface="Times New Roman"/>
              <a:ea typeface="Times New Roman"/>
              <a:cs typeface="Times New Roman"/>
              <a:sym typeface="Times New Roman"/>
            </a:endParaRPr>
          </a:p>
        </p:txBody>
      </p:sp>
      <p:cxnSp>
        <p:nvCxnSpPr>
          <p:cNvPr id="701" name="Google Shape;701;p106"/>
          <p:cNvCxnSpPr/>
          <p:nvPr/>
        </p:nvCxnSpPr>
        <p:spPr>
          <a:xfrm>
            <a:off x="1143000" y="4800600"/>
            <a:ext cx="1295400" cy="0"/>
          </a:xfrm>
          <a:prstGeom prst="straightConnector1">
            <a:avLst/>
          </a:prstGeom>
          <a:noFill/>
          <a:ln cap="flat" cmpd="sng" w="9525">
            <a:solidFill>
              <a:schemeClr val="dk1"/>
            </a:solidFill>
            <a:prstDash val="solid"/>
            <a:miter lim="800000"/>
            <a:headEnd len="med" w="med" type="none"/>
            <a:tailEnd len="med" w="med" type="stealth"/>
          </a:ln>
        </p:spPr>
      </p:cxnSp>
    </p:spTree>
  </p:cSld>
  <p:clrMapOvr>
    <a:masterClrMapping/>
  </p:clrMapOvr>
  <p:transition spd="slow">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107"/>
          <p:cNvSpPr txBox="1"/>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B5A788"/>
              </a:buClr>
              <a:buSzPts val="1000"/>
              <a:buFont typeface="Arial"/>
              <a:buNone/>
            </a:pPr>
            <a:fld id="{00000000-1234-1234-1234-123412341234}" type="slidenum">
              <a:rPr b="1" i="0" lang="en-US" sz="1000" u="none">
                <a:solidFill>
                  <a:srgbClr val="B5A788"/>
                </a:solidFill>
                <a:latin typeface="Arial"/>
                <a:ea typeface="Arial"/>
                <a:cs typeface="Arial"/>
                <a:sym typeface="Arial"/>
              </a:rPr>
              <a:t>‹#›</a:t>
            </a:fld>
            <a:endParaRPr/>
          </a:p>
        </p:txBody>
      </p:sp>
      <p:sp>
        <p:nvSpPr>
          <p:cNvPr id="707" name="Google Shape;707;p107"/>
          <p:cNvSpPr txBox="1"/>
          <p:nvPr>
            <p:ph idx="4294967295" type="body"/>
          </p:nvPr>
        </p:nvSpPr>
        <p:spPr>
          <a:xfrm>
            <a:off x="533400" y="76200"/>
            <a:ext cx="8229600" cy="2209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0" lvl="0" marL="0" marR="0" rtl="0" algn="l">
              <a:lnSpc>
                <a:spcPct val="80000"/>
              </a:lnSpc>
              <a:spcBef>
                <a:spcPts val="40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0" lvl="0" marL="0" marR="0" rtl="0" algn="l">
              <a:lnSpc>
                <a:spcPct val="80000"/>
              </a:lnSpc>
              <a:spcBef>
                <a:spcPts val="40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v) Combustion of methane</a:t>
            </a:r>
            <a:endParaRPr/>
          </a:p>
          <a:p>
            <a:pPr indent="0" lvl="0" marL="0" marR="0" rtl="0" algn="l">
              <a:lnSpc>
                <a:spcPct val="80000"/>
              </a:lnSpc>
              <a:spcBef>
                <a:spcPts val="40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CH</a:t>
            </a:r>
            <a:r>
              <a:rPr b="0" baseline="-25000" i="0" lang="en-US" sz="2000" u="none">
                <a:solidFill>
                  <a:schemeClr val="dk1"/>
                </a:solidFill>
                <a:latin typeface="Times New Roman"/>
                <a:ea typeface="Times New Roman"/>
                <a:cs typeface="Times New Roman"/>
                <a:sym typeface="Times New Roman"/>
              </a:rPr>
              <a:t>4</a:t>
            </a:r>
            <a:r>
              <a:rPr b="0" i="0" lang="en-US" sz="2000" u="none">
                <a:solidFill>
                  <a:schemeClr val="dk1"/>
                </a:solidFill>
                <a:latin typeface="Times New Roman"/>
                <a:ea typeface="Times New Roman"/>
                <a:cs typeface="Times New Roman"/>
                <a:sym typeface="Times New Roman"/>
              </a:rPr>
              <a:t> +   2O</a:t>
            </a:r>
            <a:r>
              <a:rPr b="0" baseline="-25000" i="0" lang="en-US" sz="2000" u="none">
                <a:solidFill>
                  <a:schemeClr val="dk1"/>
                </a:solidFill>
                <a:latin typeface="Times New Roman"/>
                <a:ea typeface="Times New Roman"/>
                <a:cs typeface="Times New Roman"/>
                <a:sym typeface="Times New Roman"/>
              </a:rPr>
              <a:t>2</a:t>
            </a:r>
            <a:r>
              <a:rPr b="0" i="0" lang="en-US" sz="2000" u="none">
                <a:solidFill>
                  <a:schemeClr val="dk1"/>
                </a:solidFill>
                <a:latin typeface="Times New Roman"/>
                <a:ea typeface="Times New Roman"/>
                <a:cs typeface="Times New Roman"/>
                <a:sym typeface="Times New Roman"/>
              </a:rPr>
              <a:t>                                CO</a:t>
            </a:r>
            <a:r>
              <a:rPr b="0" baseline="-25000" i="0" lang="en-US" sz="2000" u="none">
                <a:solidFill>
                  <a:schemeClr val="dk1"/>
                </a:solidFill>
                <a:latin typeface="Times New Roman"/>
                <a:ea typeface="Times New Roman"/>
                <a:cs typeface="Times New Roman"/>
                <a:sym typeface="Times New Roman"/>
              </a:rPr>
              <a:t>2</a:t>
            </a:r>
            <a:r>
              <a:rPr b="0" i="0" lang="en-US" sz="2000" u="none">
                <a:solidFill>
                  <a:schemeClr val="dk1"/>
                </a:solidFill>
                <a:latin typeface="Times New Roman"/>
                <a:ea typeface="Times New Roman"/>
                <a:cs typeface="Times New Roman"/>
                <a:sym typeface="Times New Roman"/>
              </a:rPr>
              <a:t> + 2 H</a:t>
            </a:r>
            <a:r>
              <a:rPr b="0" baseline="-25000" i="0" lang="en-US" sz="2000" u="none">
                <a:solidFill>
                  <a:schemeClr val="dk1"/>
                </a:solidFill>
                <a:latin typeface="Times New Roman"/>
                <a:ea typeface="Times New Roman"/>
                <a:cs typeface="Times New Roman"/>
                <a:sym typeface="Times New Roman"/>
              </a:rPr>
              <a:t>2</a:t>
            </a:r>
            <a:r>
              <a:rPr b="0" i="0" lang="en-US" sz="2000" u="none">
                <a:solidFill>
                  <a:schemeClr val="dk1"/>
                </a:solidFill>
                <a:latin typeface="Times New Roman"/>
                <a:ea typeface="Times New Roman"/>
                <a:cs typeface="Times New Roman"/>
                <a:sym typeface="Times New Roman"/>
              </a:rPr>
              <a:t>O</a:t>
            </a:r>
            <a:endParaRPr/>
          </a:p>
          <a:p>
            <a:pPr indent="0" lvl="0" marL="0" marR="0" rtl="0" algn="l">
              <a:lnSpc>
                <a:spcPct val="80000"/>
              </a:lnSpc>
              <a:spcBef>
                <a:spcPts val="40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16          64		      (by weight)</a:t>
            </a:r>
            <a:endParaRPr/>
          </a:p>
          <a:p>
            <a:pPr indent="0" lvl="0" marL="0" marR="0" rtl="0" algn="l">
              <a:lnSpc>
                <a:spcPct val="80000"/>
              </a:lnSpc>
              <a:spcBef>
                <a:spcPts val="40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1             2                                (by volume)</a:t>
            </a:r>
            <a:endParaRPr/>
          </a:p>
        </p:txBody>
      </p:sp>
      <p:cxnSp>
        <p:nvCxnSpPr>
          <p:cNvPr id="708" name="Google Shape;708;p107"/>
          <p:cNvCxnSpPr/>
          <p:nvPr/>
        </p:nvCxnSpPr>
        <p:spPr>
          <a:xfrm>
            <a:off x="2133600" y="1177925"/>
            <a:ext cx="1295400" cy="0"/>
          </a:xfrm>
          <a:prstGeom prst="straightConnector1">
            <a:avLst/>
          </a:prstGeom>
          <a:noFill/>
          <a:ln cap="flat" cmpd="sng" w="9525">
            <a:solidFill>
              <a:schemeClr val="dk1"/>
            </a:solidFill>
            <a:prstDash val="solid"/>
            <a:miter lim="800000"/>
            <a:headEnd len="med" w="med" type="none"/>
            <a:tailEnd len="med" w="med" type="stealth"/>
          </a:ln>
        </p:spPr>
      </p:cxnSp>
      <p:sp>
        <p:nvSpPr>
          <p:cNvPr id="709" name="Google Shape;709;p107"/>
          <p:cNvSpPr txBox="1"/>
          <p:nvPr/>
        </p:nvSpPr>
        <p:spPr>
          <a:xfrm>
            <a:off x="228600" y="1798637"/>
            <a:ext cx="8763000" cy="4907100"/>
          </a:xfrm>
          <a:prstGeom prst="rect">
            <a:avLst/>
          </a:prstGeom>
          <a:noFill/>
          <a:ln>
            <a:noFill/>
          </a:ln>
        </p:spPr>
        <p:txBody>
          <a:bodyPr anchorCtr="0" anchor="t" bIns="45700" lIns="91425" spcFirstLastPara="1" rIns="91425" wrap="square" tIns="45700">
            <a:noAutofit/>
          </a:bodyPr>
          <a:lstStyle/>
          <a:p>
            <a:pPr indent="-190500" lvl="0" marL="342900" marR="0" rtl="0" algn="l">
              <a:lnSpc>
                <a:spcPct val="80000"/>
              </a:lnSpc>
              <a:spcBef>
                <a:spcPts val="0"/>
              </a:spcBef>
              <a:spcAft>
                <a:spcPts val="0"/>
              </a:spcAft>
              <a:buClr>
                <a:schemeClr val="dk1"/>
              </a:buClr>
              <a:buSzPts val="2400"/>
              <a:buFont typeface="Arial"/>
              <a:buNone/>
            </a:pPr>
            <a:r>
              <a:t/>
            </a:r>
            <a:endParaRPr b="0" i="0" sz="2400" u="none">
              <a:solidFill>
                <a:schemeClr val="dk1"/>
              </a:solidFill>
              <a:latin typeface="Times New Roman"/>
              <a:ea typeface="Times New Roman"/>
              <a:cs typeface="Times New Roman"/>
              <a:sym typeface="Times New Roman"/>
            </a:endParaRPr>
          </a:p>
          <a:p>
            <a:pPr indent="-342900" lvl="0" marL="342900" marR="0" rtl="0" algn="l">
              <a:lnSpc>
                <a:spcPct val="80000"/>
              </a:lnSpc>
              <a:spcBef>
                <a:spcPts val="480"/>
              </a:spcBef>
              <a:spcAft>
                <a:spcPts val="0"/>
              </a:spcAft>
              <a:buClr>
                <a:srgbClr val="7030A0"/>
              </a:buClr>
              <a:buSzPts val="2400"/>
              <a:buFont typeface="Times New Roman"/>
              <a:buNone/>
            </a:pPr>
            <a:r>
              <a:rPr b="1" i="0" lang="en-US" sz="2400" u="none">
                <a:solidFill>
                  <a:srgbClr val="7030A0"/>
                </a:solidFill>
                <a:latin typeface="Times New Roman"/>
                <a:ea typeface="Times New Roman"/>
                <a:cs typeface="Times New Roman"/>
                <a:sym typeface="Times New Roman"/>
              </a:rPr>
              <a:t>If the fuel contains mainly C, H, S and O then</a:t>
            </a:r>
            <a:endParaRPr/>
          </a:p>
          <a:p>
            <a:pPr indent="-342900" lvl="0" marL="342900" marR="0" rtl="0" algn="l">
              <a:lnSpc>
                <a:spcPct val="80000"/>
              </a:lnSpc>
              <a:spcBef>
                <a:spcPts val="480"/>
              </a:spcBef>
              <a:spcAft>
                <a:spcPts val="0"/>
              </a:spcAft>
              <a:buClr>
                <a:srgbClr val="FF0000"/>
              </a:buClr>
              <a:buSzPts val="2400"/>
              <a:buFont typeface="Times New Roman"/>
              <a:buChar char="•"/>
            </a:pPr>
            <a:r>
              <a:rPr b="0" i="0" lang="en-US" sz="2400" u="none">
                <a:solidFill>
                  <a:srgbClr val="FF0000"/>
                </a:solidFill>
                <a:latin typeface="Times New Roman"/>
                <a:ea typeface="Times New Roman"/>
                <a:cs typeface="Times New Roman"/>
                <a:sym typeface="Times New Roman"/>
              </a:rPr>
              <a:t>Theoretical amount of oxygen</a:t>
            </a:r>
            <a:r>
              <a:rPr b="0" i="0" lang="en-US" sz="2400" u="none">
                <a:solidFill>
                  <a:schemeClr val="dk1"/>
                </a:solidFill>
                <a:latin typeface="Times New Roman"/>
                <a:ea typeface="Times New Roman"/>
                <a:cs typeface="Times New Roman"/>
                <a:sym typeface="Times New Roman"/>
              </a:rPr>
              <a:t> required for complete combustion of 1 kg of fuel is given by the equation, </a:t>
            </a:r>
            <a:endParaRPr/>
          </a:p>
          <a:p>
            <a:pPr indent="-342900" lvl="0" marL="342900" marR="0" rtl="0" algn="l">
              <a:lnSpc>
                <a:spcPct val="80000"/>
              </a:lnSpc>
              <a:spcBef>
                <a:spcPts val="48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a:t>
            </a:r>
            <a:endParaRPr/>
          </a:p>
          <a:p>
            <a:pPr indent="-342900" lvl="0" marL="342900" marR="0" rtl="0" algn="ctr">
              <a:lnSpc>
                <a:spcPct val="80000"/>
              </a:lnSpc>
              <a:spcBef>
                <a:spcPts val="48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{32/12 x C + 8[H – O/8] + S} kg</a:t>
            </a:r>
            <a:endParaRPr/>
          </a:p>
          <a:p>
            <a:pPr indent="-342900" lvl="0" marL="342900" marR="0" rtl="0" algn="l">
              <a:lnSpc>
                <a:spcPct val="80000"/>
              </a:lnSpc>
              <a:spcBef>
                <a:spcPts val="480"/>
              </a:spcBef>
              <a:spcAft>
                <a:spcPts val="0"/>
              </a:spcAft>
              <a:buClr>
                <a:schemeClr val="dk1"/>
              </a:buClr>
              <a:buSzPts val="2400"/>
              <a:buFont typeface="Times New Roman"/>
              <a:buNone/>
            </a:pPr>
            <a:br>
              <a:rPr b="0" i="0" lang="en-US" sz="2400" u="none">
                <a:solidFill>
                  <a:schemeClr val="dk1"/>
                </a:solidFill>
                <a:latin typeface="Times New Roman"/>
                <a:ea typeface="Times New Roman"/>
                <a:cs typeface="Times New Roman"/>
                <a:sym typeface="Times New Roman"/>
              </a:rPr>
            </a:br>
            <a:r>
              <a:rPr b="0" i="0" lang="en-US" sz="2400" u="none">
                <a:solidFill>
                  <a:schemeClr val="dk1"/>
                </a:solidFill>
                <a:latin typeface="Times New Roman"/>
                <a:ea typeface="Times New Roman"/>
                <a:cs typeface="Times New Roman"/>
                <a:sym typeface="Times New Roman"/>
              </a:rPr>
              <a:t>	C, H and S are masses of carbon. Hydrogen and sulphur respectively per kg of the fuel. Since 1 kg of air-contains 23%of oxygen by weight, the </a:t>
            </a:r>
            <a:r>
              <a:rPr b="0" i="0" lang="en-US" sz="2400" u="none">
                <a:solidFill>
                  <a:srgbClr val="FF0000"/>
                </a:solidFill>
                <a:latin typeface="Times New Roman"/>
                <a:ea typeface="Times New Roman"/>
                <a:cs typeface="Times New Roman"/>
                <a:sym typeface="Times New Roman"/>
              </a:rPr>
              <a:t>amount of air required theoretically</a:t>
            </a:r>
            <a:r>
              <a:rPr b="0" i="0" lang="en-US" sz="2400" u="none">
                <a:solidFill>
                  <a:schemeClr val="dk1"/>
                </a:solidFill>
                <a:latin typeface="Times New Roman"/>
                <a:ea typeface="Times New Roman"/>
                <a:cs typeface="Times New Roman"/>
                <a:sym typeface="Times New Roman"/>
              </a:rPr>
              <a:t> to burn 1 kg of fuel completely is given by equation.</a:t>
            </a:r>
            <a:endParaRPr/>
          </a:p>
          <a:p>
            <a:pPr indent="-342900" lvl="0" marL="342900" marR="0" rtl="0" algn="l">
              <a:lnSpc>
                <a:spcPct val="80000"/>
              </a:lnSpc>
              <a:spcBef>
                <a:spcPts val="480"/>
              </a:spcBef>
              <a:spcAft>
                <a:spcPts val="0"/>
              </a:spcAft>
              <a:buClr>
                <a:schemeClr val="dk1"/>
              </a:buClr>
              <a:buSzPts val="2400"/>
              <a:buFont typeface="Arial"/>
              <a:buNone/>
            </a:pPr>
            <a:r>
              <a:t/>
            </a:r>
            <a:endParaRPr b="0" i="0" sz="2400" u="none">
              <a:solidFill>
                <a:schemeClr val="dk1"/>
              </a:solidFill>
              <a:latin typeface="Times New Roman"/>
              <a:ea typeface="Times New Roman"/>
              <a:cs typeface="Times New Roman"/>
              <a:sym typeface="Times New Roman"/>
            </a:endParaRPr>
          </a:p>
          <a:p>
            <a:pPr indent="-342900" lvl="0" marL="342900" marR="0" rtl="0" algn="ctr">
              <a:lnSpc>
                <a:spcPct val="80000"/>
              </a:lnSpc>
              <a:spcBef>
                <a:spcPts val="48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100/23 {32/12 x C + 8[H – O/8] + S} Kg</a:t>
            </a:r>
            <a:endParaRPr/>
          </a:p>
          <a:p>
            <a:pPr indent="-342900" lvl="0" marL="342900" marR="0" rtl="0" algn="l">
              <a:lnSpc>
                <a:spcPct val="80000"/>
              </a:lnSpc>
              <a:spcBef>
                <a:spcPts val="480"/>
              </a:spcBef>
              <a:spcAft>
                <a:spcPts val="0"/>
              </a:spcAft>
              <a:buClr>
                <a:schemeClr val="dk1"/>
              </a:buClr>
              <a:buSzPts val="2400"/>
              <a:buFont typeface="Times New Roman"/>
              <a:buNone/>
            </a:pPr>
            <a:br>
              <a:rPr b="0" i="0" lang="en-US" sz="2400" u="none">
                <a:solidFill>
                  <a:schemeClr val="dk1"/>
                </a:solidFill>
                <a:latin typeface="Times New Roman"/>
                <a:ea typeface="Times New Roman"/>
                <a:cs typeface="Times New Roman"/>
                <a:sym typeface="Times New Roman"/>
              </a:rPr>
            </a:br>
            <a:endParaRPr/>
          </a:p>
        </p:txBody>
      </p:sp>
    </p:spTree>
  </p:cSld>
  <p:clrMapOvr>
    <a:masterClrMapping/>
  </p:clrMapOvr>
  <p:transition spd="slow">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pic>
        <p:nvPicPr>
          <p:cNvPr descr="C:\Users\tgoswami\Pictures\vlcsnap-2020-01-13-00h15m34s364.png" id="714" name="Google Shape;714;p108"/>
          <p:cNvPicPr preferRelativeResize="0"/>
          <p:nvPr/>
        </p:nvPicPr>
        <p:blipFill rotWithShape="1">
          <a:blip r:embed="rId3">
            <a:alphaModFix/>
          </a:blip>
          <a:srcRect b="4028" l="8804" r="9140" t="7240"/>
          <a:stretch/>
        </p:blipFill>
        <p:spPr>
          <a:xfrm>
            <a:off x="0" y="423862"/>
            <a:ext cx="9144000" cy="5700712"/>
          </a:xfrm>
          <a:prstGeom prst="rect">
            <a:avLst/>
          </a:prstGeom>
          <a:noFill/>
          <a:ln>
            <a:noFill/>
          </a:ln>
        </p:spPr>
      </p:pic>
    </p:spTree>
  </p:cSld>
  <p:clrMapOvr>
    <a:masterClrMapping/>
  </p:clrMapOvr>
  <p:transition spd="slow">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pic>
        <p:nvPicPr>
          <p:cNvPr descr="C:\Users\tgoswami\Pictures\vlcsnap-2020-01-13-00h36m19s074.png" id="719" name="Google Shape;719;p109"/>
          <p:cNvPicPr preferRelativeResize="0"/>
          <p:nvPr/>
        </p:nvPicPr>
        <p:blipFill rotWithShape="1">
          <a:blip r:embed="rId3">
            <a:alphaModFix/>
          </a:blip>
          <a:srcRect b="0" l="0" r="0" t="0"/>
          <a:stretch/>
        </p:blipFill>
        <p:spPr>
          <a:xfrm>
            <a:off x="0" y="17462"/>
            <a:ext cx="8305800" cy="4033837"/>
          </a:xfrm>
          <a:prstGeom prst="rect">
            <a:avLst/>
          </a:prstGeom>
          <a:noFill/>
          <a:ln>
            <a:noFill/>
          </a:ln>
        </p:spPr>
      </p:pic>
      <p:pic>
        <p:nvPicPr>
          <p:cNvPr id="720" name="Google Shape;720;p109"/>
          <p:cNvPicPr preferRelativeResize="0"/>
          <p:nvPr/>
        </p:nvPicPr>
        <p:blipFill rotWithShape="1">
          <a:blip r:embed="rId4">
            <a:alphaModFix/>
          </a:blip>
          <a:srcRect b="0" l="0" r="0" t="0"/>
          <a:stretch/>
        </p:blipFill>
        <p:spPr>
          <a:xfrm>
            <a:off x="0" y="4038600"/>
            <a:ext cx="4830762" cy="2695575"/>
          </a:xfrm>
          <a:prstGeom prst="rect">
            <a:avLst/>
          </a:prstGeom>
          <a:noFill/>
          <a:ln>
            <a:noFill/>
          </a:ln>
        </p:spPr>
      </p:pic>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pic>
        <p:nvPicPr>
          <p:cNvPr descr="C:\Users\tgoswami\Pictures\vlcsnap-2020-01-13-00h42m09s427.png" id="725" name="Google Shape;725;p110"/>
          <p:cNvPicPr preferRelativeResize="0"/>
          <p:nvPr/>
        </p:nvPicPr>
        <p:blipFill rotWithShape="1">
          <a:blip r:embed="rId3">
            <a:alphaModFix/>
          </a:blip>
          <a:srcRect b="0" l="0" r="0" t="0"/>
          <a:stretch/>
        </p:blipFill>
        <p:spPr>
          <a:xfrm>
            <a:off x="-4762" y="282575"/>
            <a:ext cx="9148763" cy="5127625"/>
          </a:xfrm>
          <a:prstGeom prst="rect">
            <a:avLst/>
          </a:prstGeom>
          <a:noFill/>
          <a:ln>
            <a:noFill/>
          </a:ln>
        </p:spPr>
      </p:pic>
    </p:spTree>
  </p:cSld>
  <p:clrMapOvr>
    <a:masterClrMapping/>
  </p:clrMapOvr>
  <p:transition spd="slow">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pic>
        <p:nvPicPr>
          <p:cNvPr id="730" name="Google Shape;730;p111"/>
          <p:cNvPicPr preferRelativeResize="0"/>
          <p:nvPr/>
        </p:nvPicPr>
        <p:blipFill rotWithShape="1">
          <a:blip r:embed="rId3">
            <a:alphaModFix/>
          </a:blip>
          <a:srcRect b="0" l="0" r="0" t="0"/>
          <a:stretch/>
        </p:blipFill>
        <p:spPr>
          <a:xfrm>
            <a:off x="0" y="0"/>
            <a:ext cx="9015413" cy="5191125"/>
          </a:xfrm>
          <a:prstGeom prst="rect">
            <a:avLst/>
          </a:prstGeom>
          <a:noFill/>
          <a:ln>
            <a:noFill/>
          </a:ln>
        </p:spPr>
      </p:pic>
    </p:spTree>
  </p:cSld>
  <p:clrMapOvr>
    <a:masterClrMapping/>
  </p:clrMapOvr>
  <p:transition spd="slow">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pic>
        <p:nvPicPr>
          <p:cNvPr id="735" name="Google Shape;735;p112"/>
          <p:cNvPicPr preferRelativeResize="0"/>
          <p:nvPr/>
        </p:nvPicPr>
        <p:blipFill rotWithShape="1">
          <a:blip r:embed="rId3">
            <a:alphaModFix/>
          </a:blip>
          <a:srcRect b="0" l="0" r="0" t="0"/>
          <a:stretch/>
        </p:blipFill>
        <p:spPr>
          <a:xfrm>
            <a:off x="0" y="22225"/>
            <a:ext cx="9143999" cy="4702175"/>
          </a:xfrm>
          <a:prstGeom prst="rect">
            <a:avLst/>
          </a:prstGeom>
          <a:noFill/>
          <a:ln>
            <a:noFill/>
          </a:ln>
        </p:spPr>
      </p:pic>
    </p:spTree>
  </p:cSld>
  <p:clrMapOvr>
    <a:masterClrMapping/>
  </p:clrMapOvr>
  <p:transition spd="slow">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113"/>
          <p:cNvSpPr txBox="1"/>
          <p:nvPr/>
        </p:nvSpPr>
        <p:spPr>
          <a:xfrm>
            <a:off x="152400" y="304800"/>
            <a:ext cx="8686800" cy="258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 sample containing 92% C, 5% H,3% ash and gives the following data on combustion:</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Wt of coal burnt	  – .95 gm</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Wt of water taken 	  – 700 gm</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Water equivalents	  – 2000gm</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Rise in temperature 	  – 2.48 gm</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Cooling correction 	  – .02</a:t>
            </a:r>
            <a:r>
              <a:rPr b="1" baseline="30000" i="0" lang="en-US" sz="1800" u="none">
                <a:solidFill>
                  <a:schemeClr val="dk1"/>
                </a:solidFill>
                <a:latin typeface="Arial"/>
                <a:ea typeface="Arial"/>
                <a:cs typeface="Arial"/>
                <a:sym typeface="Arial"/>
              </a:rPr>
              <a:t>0</a:t>
            </a:r>
            <a:r>
              <a:rPr b="0" i="0" lang="en-US" sz="1800" u="none">
                <a:solidFill>
                  <a:schemeClr val="dk1"/>
                </a:solidFill>
                <a:latin typeface="Arial"/>
                <a:ea typeface="Arial"/>
                <a:cs typeface="Arial"/>
                <a:sym typeface="Arial"/>
              </a:rPr>
              <a:t>C</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Fuse wire correction 	  – 10 cal</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Acid correction 	  – 60 cal 	Calculate GCV and NCV of coal.	</a:t>
            </a:r>
            <a:endParaRPr/>
          </a:p>
        </p:txBody>
      </p:sp>
      <p:sp>
        <p:nvSpPr>
          <p:cNvPr id="741" name="Google Shape;741;p113"/>
          <p:cNvSpPr txBox="1"/>
          <p:nvPr/>
        </p:nvSpPr>
        <p:spPr>
          <a:xfrm>
            <a:off x="5410200" y="6096000"/>
            <a:ext cx="3570300" cy="3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(Ans : 7031.6cal/g, 6770.6cal/g)</a:t>
            </a:r>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pic>
        <p:nvPicPr>
          <p:cNvPr id="746" name="Google Shape;746;p114"/>
          <p:cNvPicPr preferRelativeResize="0"/>
          <p:nvPr/>
        </p:nvPicPr>
        <p:blipFill rotWithShape="1">
          <a:blip r:embed="rId3">
            <a:alphaModFix/>
          </a:blip>
          <a:srcRect b="0" l="0" r="0" t="0"/>
          <a:stretch/>
        </p:blipFill>
        <p:spPr>
          <a:xfrm>
            <a:off x="76200" y="133350"/>
            <a:ext cx="6848475" cy="1390650"/>
          </a:xfrm>
          <a:prstGeom prst="rect">
            <a:avLst/>
          </a:prstGeom>
          <a:noFill/>
          <a:ln>
            <a:noFill/>
          </a:ln>
        </p:spPr>
      </p:pic>
      <p:pic>
        <p:nvPicPr>
          <p:cNvPr id="747" name="Google Shape;747;p114"/>
          <p:cNvPicPr preferRelativeResize="0"/>
          <p:nvPr/>
        </p:nvPicPr>
        <p:blipFill rotWithShape="1">
          <a:blip r:embed="rId4">
            <a:alphaModFix/>
          </a:blip>
          <a:srcRect b="0" l="0" r="0" t="0"/>
          <a:stretch/>
        </p:blipFill>
        <p:spPr>
          <a:xfrm>
            <a:off x="76200" y="1524000"/>
            <a:ext cx="5667375" cy="790575"/>
          </a:xfrm>
          <a:prstGeom prst="rect">
            <a:avLst/>
          </a:prstGeom>
          <a:noFill/>
          <a:ln>
            <a:noFill/>
          </a:ln>
        </p:spPr>
      </p:pic>
      <p:pic>
        <p:nvPicPr>
          <p:cNvPr id="748" name="Google Shape;748;p114"/>
          <p:cNvPicPr preferRelativeResize="0"/>
          <p:nvPr/>
        </p:nvPicPr>
        <p:blipFill rotWithShape="1">
          <a:blip r:embed="rId5">
            <a:alphaModFix/>
          </a:blip>
          <a:srcRect b="0" l="0" r="0" t="0"/>
          <a:stretch/>
        </p:blipFill>
        <p:spPr>
          <a:xfrm>
            <a:off x="185737" y="2971800"/>
            <a:ext cx="6629400" cy="3011487"/>
          </a:xfrm>
          <a:prstGeom prst="rect">
            <a:avLst/>
          </a:prstGeom>
          <a:noFill/>
          <a:ln>
            <a:noFill/>
          </a:ln>
        </p:spPr>
      </p:pic>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Google Shape;753;p115"/>
          <p:cNvSpPr txBox="1"/>
          <p:nvPr/>
        </p:nvSpPr>
        <p:spPr>
          <a:xfrm>
            <a:off x="3124200" y="304800"/>
            <a:ext cx="1403400" cy="3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Examples: </a:t>
            </a:r>
            <a:endParaRPr/>
          </a:p>
        </p:txBody>
      </p:sp>
      <p:pic>
        <p:nvPicPr>
          <p:cNvPr id="754" name="Google Shape;754;p115"/>
          <p:cNvPicPr preferRelativeResize="0"/>
          <p:nvPr/>
        </p:nvPicPr>
        <p:blipFill rotWithShape="1">
          <a:blip r:embed="rId3">
            <a:alphaModFix/>
          </a:blip>
          <a:srcRect b="87593" l="0" r="0" t="0"/>
          <a:stretch/>
        </p:blipFill>
        <p:spPr>
          <a:xfrm>
            <a:off x="0" y="685800"/>
            <a:ext cx="9144001" cy="760412"/>
          </a:xfrm>
          <a:prstGeom prst="rect">
            <a:avLst/>
          </a:prstGeom>
          <a:noFill/>
          <a:ln>
            <a:noFill/>
          </a:ln>
        </p:spPr>
      </p:pic>
      <p:pic>
        <p:nvPicPr>
          <p:cNvPr id="755" name="Google Shape;755;p115"/>
          <p:cNvPicPr preferRelativeResize="0"/>
          <p:nvPr/>
        </p:nvPicPr>
        <p:blipFill rotWithShape="1">
          <a:blip r:embed="rId3">
            <a:alphaModFix/>
          </a:blip>
          <a:srcRect b="0" l="0" r="0" t="12403"/>
          <a:stretch/>
        </p:blipFill>
        <p:spPr>
          <a:xfrm>
            <a:off x="0" y="1446212"/>
            <a:ext cx="9144001" cy="5372100"/>
          </a:xfrm>
          <a:prstGeom prst="rect">
            <a:avLst/>
          </a:prstGeom>
          <a:noFill/>
          <a:ln>
            <a:noFill/>
          </a:ln>
        </p:spPr>
      </p:pic>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80"/>
          <p:cNvSpPr txBox="1"/>
          <p:nvPr>
            <p:ph idx="1" type="body"/>
          </p:nvPr>
        </p:nvSpPr>
        <p:spPr>
          <a:xfrm flipH="1">
            <a:off x="611312" y="1798637"/>
            <a:ext cx="7692900" cy="3351300"/>
          </a:xfrm>
          <a:prstGeom prst="rect">
            <a:avLst/>
          </a:prstGeom>
          <a:noFill/>
          <a:ln>
            <a:noFill/>
          </a:ln>
        </p:spPr>
        <p:txBody>
          <a:bodyPr anchorCtr="0" anchor="t" bIns="44450" lIns="90475" spcFirstLastPara="1" rIns="90475" wrap="square" tIns="44450">
            <a:noAutofit/>
          </a:bodyPr>
          <a:lstStyle/>
          <a:p>
            <a:pPr indent="-285750" lvl="0" marL="285750" rtl="0" algn="l">
              <a:lnSpc>
                <a:spcPct val="90000"/>
              </a:lnSpc>
              <a:spcBef>
                <a:spcPts val="0"/>
              </a:spcBef>
              <a:spcAft>
                <a:spcPts val="0"/>
              </a:spcAft>
              <a:buClr>
                <a:schemeClr val="dk1"/>
              </a:buClr>
              <a:buSzPts val="2800"/>
              <a:buFont typeface="Arial"/>
              <a:buChar char="•"/>
            </a:pPr>
            <a:r>
              <a:rPr b="1" i="0" lang="en-US" sz="2800" u="none">
                <a:solidFill>
                  <a:schemeClr val="dk1"/>
                </a:solidFill>
                <a:latin typeface="Arial"/>
                <a:ea typeface="Arial"/>
                <a:cs typeface="Arial"/>
                <a:sym typeface="Arial"/>
              </a:rPr>
              <a:t>For example, suppose you are given the following data:</a:t>
            </a:r>
            <a:endParaRPr/>
          </a:p>
        </p:txBody>
      </p:sp>
      <p:sp>
        <p:nvSpPr>
          <p:cNvPr id="472" name="Google Shape;472;p80"/>
          <p:cNvSpPr txBox="1"/>
          <p:nvPr>
            <p:ph type="title"/>
          </p:nvPr>
        </p:nvSpPr>
        <p:spPr>
          <a:xfrm>
            <a:off x="349250" y="123825"/>
            <a:ext cx="8458200" cy="1143000"/>
          </a:xfrm>
          <a:prstGeom prst="rect">
            <a:avLst/>
          </a:prstGeom>
          <a:noFill/>
          <a:ln>
            <a:noFill/>
          </a:ln>
        </p:spPr>
        <p:txBody>
          <a:bodyPr anchorCtr="0" anchor="ctr" bIns="44450" lIns="90475" spcFirstLastPara="1" rIns="90475" wrap="square" tIns="44450">
            <a:noAutofit/>
          </a:bodyPr>
          <a:lstStyle/>
          <a:p>
            <a:pPr indent="0" lvl="0" marL="0" rtl="0" algn="ctr">
              <a:lnSpc>
                <a:spcPct val="90000"/>
              </a:lnSpc>
              <a:spcBef>
                <a:spcPts val="0"/>
              </a:spcBef>
              <a:spcAft>
                <a:spcPts val="0"/>
              </a:spcAft>
              <a:buClr>
                <a:schemeClr val="dk2"/>
              </a:buClr>
              <a:buSzPts val="3600"/>
              <a:buFont typeface="Arial"/>
              <a:buNone/>
            </a:pPr>
            <a:r>
              <a:rPr b="1" i="0" lang="en-US" sz="3600" u="none">
                <a:solidFill>
                  <a:schemeClr val="dk2"/>
                </a:solidFill>
                <a:latin typeface="Arial"/>
                <a:ea typeface="Arial"/>
                <a:cs typeface="Arial"/>
                <a:sym typeface="Arial"/>
              </a:rPr>
              <a:t>Hess’s Law</a:t>
            </a:r>
            <a:endParaRPr/>
          </a:p>
        </p:txBody>
      </p:sp>
      <p:pic>
        <p:nvPicPr>
          <p:cNvPr id="473" name="Google Shape;473;p80"/>
          <p:cNvPicPr preferRelativeResize="0"/>
          <p:nvPr/>
        </p:nvPicPr>
        <p:blipFill/>
        <p:spPr>
          <a:xfrm>
            <a:off x="712787" y="2895600"/>
            <a:ext cx="7167560" cy="576262"/>
          </a:xfrm>
          <a:prstGeom prst="rect">
            <a:avLst/>
          </a:prstGeom>
          <a:noFill/>
          <a:ln>
            <a:noFill/>
          </a:ln>
        </p:spPr>
      </p:pic>
      <p:pic>
        <p:nvPicPr>
          <p:cNvPr id="474" name="Google Shape;474;p80"/>
          <p:cNvPicPr preferRelativeResize="0"/>
          <p:nvPr/>
        </p:nvPicPr>
        <p:blipFill/>
        <p:spPr>
          <a:xfrm>
            <a:off x="282575" y="3609975"/>
            <a:ext cx="8069264" cy="587375"/>
          </a:xfrm>
          <a:prstGeom prst="rect">
            <a:avLst/>
          </a:prstGeom>
          <a:noFill/>
          <a:ln>
            <a:noFill/>
          </a:ln>
        </p:spPr>
      </p:pic>
      <p:grpSp>
        <p:nvGrpSpPr>
          <p:cNvPr id="475" name="Google Shape;475;p80"/>
          <p:cNvGrpSpPr/>
          <p:nvPr/>
        </p:nvGrpSpPr>
        <p:grpSpPr>
          <a:xfrm>
            <a:off x="419100" y="4343400"/>
            <a:ext cx="8572500" cy="1892475"/>
            <a:chOff x="264" y="2736"/>
            <a:chExt cx="5400" cy="1192"/>
          </a:xfrm>
        </p:grpSpPr>
        <p:sp>
          <p:nvSpPr>
            <p:cNvPr id="476" name="Google Shape;476;p80"/>
            <p:cNvSpPr txBox="1"/>
            <p:nvPr/>
          </p:nvSpPr>
          <p:spPr>
            <a:xfrm flipH="1">
              <a:off x="264" y="2736"/>
              <a:ext cx="5400" cy="900"/>
            </a:xfrm>
            <a:prstGeom prst="rect">
              <a:avLst/>
            </a:prstGeom>
            <a:noFill/>
            <a:ln>
              <a:noFill/>
            </a:ln>
          </p:spPr>
          <p:txBody>
            <a:bodyPr anchorCtr="0" anchor="t" bIns="44450" lIns="90475" spcFirstLastPara="1" rIns="90475" wrap="square" tIns="44450">
              <a:noAutofit/>
            </a:bodyPr>
            <a:lstStyle/>
            <a:p>
              <a:pPr indent="-342900" lvl="0" marL="342900" marR="0" rtl="0" algn="l">
                <a:lnSpc>
                  <a:spcPct val="100000"/>
                </a:lnSpc>
                <a:spcBef>
                  <a:spcPts val="0"/>
                </a:spcBef>
                <a:spcAft>
                  <a:spcPts val="0"/>
                </a:spcAft>
                <a:buClr>
                  <a:srgbClr val="CBD990"/>
                </a:buClr>
                <a:buSzPts val="2800"/>
                <a:buFont typeface="Arial"/>
                <a:buChar char="•"/>
              </a:pPr>
              <a:r>
                <a:rPr b="0" i="0" lang="en-US" sz="2800" u="none">
                  <a:solidFill>
                    <a:srgbClr val="376BB4"/>
                  </a:solidFill>
                  <a:latin typeface="Arial"/>
                  <a:ea typeface="Arial"/>
                  <a:cs typeface="Arial"/>
                  <a:sym typeface="Arial"/>
                </a:rPr>
                <a:t>Could you use these data to obtain the enthalpy change for the following reaction?</a:t>
              </a:r>
              <a:endParaRPr/>
            </a:p>
          </p:txBody>
        </p:sp>
        <p:pic>
          <p:nvPicPr>
            <p:cNvPr id="477" name="Google Shape;477;p80"/>
            <p:cNvPicPr preferRelativeResize="0"/>
            <p:nvPr/>
          </p:nvPicPr>
          <p:blipFill/>
          <p:spPr>
            <a:xfrm>
              <a:off x="685" y="3558"/>
              <a:ext cx="4293" cy="370"/>
            </a:xfrm>
            <a:prstGeom prst="rect">
              <a:avLst/>
            </a:prstGeom>
            <a:noFill/>
            <a:ln>
              <a:noFill/>
            </a:ln>
          </p:spPr>
        </p:pic>
      </p:grpSp>
    </p:spTree>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Google Shape;760;p116"/>
          <p:cNvSpPr txBox="1"/>
          <p:nvPr/>
        </p:nvSpPr>
        <p:spPr>
          <a:xfrm>
            <a:off x="76200" y="304800"/>
            <a:ext cx="90678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Calculate the minimum wt of air required for complete combustion of 1 Kg of fuel containing; 90% C, 3.5% H, 3% O, .5% S, 1% H</a:t>
            </a:r>
            <a:r>
              <a:rPr b="0" baseline="-25000" i="0" lang="en-US" sz="1800" u="none">
                <a:solidFill>
                  <a:schemeClr val="dk1"/>
                </a:solidFill>
                <a:latin typeface="Arial"/>
                <a:ea typeface="Arial"/>
                <a:cs typeface="Arial"/>
                <a:sym typeface="Arial"/>
              </a:rPr>
              <a:t>2</a:t>
            </a:r>
            <a:r>
              <a:rPr b="0" i="0" lang="en-US" sz="1800" u="none">
                <a:solidFill>
                  <a:schemeClr val="dk1"/>
                </a:solidFill>
                <a:latin typeface="Arial"/>
                <a:ea typeface="Arial"/>
                <a:cs typeface="Arial"/>
                <a:sym typeface="Arial"/>
              </a:rPr>
              <a:t>O, .5% N and rest ash.</a:t>
            </a:r>
            <a:endParaRPr/>
          </a:p>
        </p:txBody>
      </p:sp>
      <p:sp>
        <p:nvSpPr>
          <p:cNvPr id="761" name="Google Shape;761;p116"/>
          <p:cNvSpPr txBox="1"/>
          <p:nvPr/>
        </p:nvSpPr>
        <p:spPr>
          <a:xfrm>
            <a:off x="6934200" y="6248400"/>
            <a:ext cx="2035200" cy="3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 Ans: 11.543 Kg)</a:t>
            </a:r>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17"/>
          <p:cNvSpPr txBox="1"/>
          <p:nvPr/>
        </p:nvSpPr>
        <p:spPr>
          <a:xfrm>
            <a:off x="152400" y="304800"/>
            <a:ext cx="8763000" cy="92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 gas has the following composition by volume: H</a:t>
            </a:r>
            <a:r>
              <a:rPr b="0" baseline="-25000" i="0" lang="en-US" sz="1800" u="none">
                <a:solidFill>
                  <a:schemeClr val="dk1"/>
                </a:solidFill>
                <a:latin typeface="Arial"/>
                <a:ea typeface="Arial"/>
                <a:cs typeface="Arial"/>
                <a:sym typeface="Arial"/>
              </a:rPr>
              <a:t>2</a:t>
            </a:r>
            <a:r>
              <a:rPr b="0" i="0" lang="en-US" sz="1800" u="none">
                <a:solidFill>
                  <a:schemeClr val="dk1"/>
                </a:solidFill>
                <a:latin typeface="Arial"/>
                <a:ea typeface="Arial"/>
                <a:cs typeface="Arial"/>
                <a:sym typeface="Arial"/>
              </a:rPr>
              <a:t> = 10%, CH</a:t>
            </a:r>
            <a:r>
              <a:rPr b="0" baseline="-25000" i="0" lang="en-US" sz="1800" u="none">
                <a:solidFill>
                  <a:schemeClr val="dk1"/>
                </a:solidFill>
                <a:latin typeface="Arial"/>
                <a:ea typeface="Arial"/>
                <a:cs typeface="Arial"/>
                <a:sym typeface="Arial"/>
              </a:rPr>
              <a:t>4</a:t>
            </a:r>
            <a:r>
              <a:rPr b="0" i="0" lang="en-US" sz="1800" u="none">
                <a:solidFill>
                  <a:schemeClr val="dk1"/>
                </a:solidFill>
                <a:latin typeface="Arial"/>
                <a:ea typeface="Arial"/>
                <a:cs typeface="Arial"/>
                <a:sym typeface="Arial"/>
              </a:rPr>
              <a:t> = 14%, O</a:t>
            </a:r>
            <a:r>
              <a:rPr b="0" baseline="-25000" i="0" lang="en-US" sz="1800" u="none">
                <a:solidFill>
                  <a:schemeClr val="dk1"/>
                </a:solidFill>
                <a:latin typeface="Arial"/>
                <a:ea typeface="Arial"/>
                <a:cs typeface="Arial"/>
                <a:sym typeface="Arial"/>
              </a:rPr>
              <a:t>2</a:t>
            </a:r>
            <a:r>
              <a:rPr b="0" i="0" lang="en-US" sz="1800" u="none">
                <a:solidFill>
                  <a:schemeClr val="dk1"/>
                </a:solidFill>
                <a:latin typeface="Arial"/>
                <a:ea typeface="Arial"/>
                <a:cs typeface="Arial"/>
                <a:sym typeface="Arial"/>
              </a:rPr>
              <a:t> = 14%, N</a:t>
            </a:r>
            <a:r>
              <a:rPr b="0" baseline="-25000" i="0" lang="en-US" sz="1800" u="none">
                <a:solidFill>
                  <a:schemeClr val="dk1"/>
                </a:solidFill>
                <a:latin typeface="Arial"/>
                <a:ea typeface="Arial"/>
                <a:cs typeface="Arial"/>
                <a:sym typeface="Arial"/>
              </a:rPr>
              <a:t>2</a:t>
            </a:r>
            <a:r>
              <a:rPr b="0" i="0" lang="en-US" sz="1800" u="none">
                <a:solidFill>
                  <a:schemeClr val="dk1"/>
                </a:solidFill>
                <a:latin typeface="Arial"/>
                <a:ea typeface="Arial"/>
                <a:cs typeface="Arial"/>
                <a:sym typeface="Arial"/>
              </a:rPr>
              <a:t> = 40%. If 25% excess air is used, find the weight of air actually supplied per meter</a:t>
            </a:r>
            <a:r>
              <a:rPr b="0" baseline="30000" i="0" lang="en-US" sz="1800" u="none">
                <a:solidFill>
                  <a:schemeClr val="dk1"/>
                </a:solidFill>
                <a:latin typeface="Arial"/>
                <a:ea typeface="Arial"/>
                <a:cs typeface="Arial"/>
                <a:sym typeface="Arial"/>
              </a:rPr>
              <a:t>3</a:t>
            </a:r>
            <a:r>
              <a:rPr b="0" i="0" lang="en-US" sz="1800" u="none">
                <a:solidFill>
                  <a:schemeClr val="dk1"/>
                </a:solidFill>
                <a:latin typeface="Arial"/>
                <a:ea typeface="Arial"/>
                <a:cs typeface="Arial"/>
                <a:sym typeface="Arial"/>
              </a:rPr>
              <a:t> of this gas.	</a:t>
            </a:r>
            <a:endParaRPr/>
          </a:p>
        </p:txBody>
      </p:sp>
      <p:sp>
        <p:nvSpPr>
          <p:cNvPr id="767" name="Google Shape;767;p117"/>
          <p:cNvSpPr txBox="1"/>
          <p:nvPr/>
        </p:nvSpPr>
        <p:spPr>
          <a:xfrm>
            <a:off x="7315200" y="6324600"/>
            <a:ext cx="1698600" cy="3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(Ans: 922.8 g)</a:t>
            </a:r>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118"/>
          <p:cNvSpPr txBox="1"/>
          <p:nvPr>
            <p:ph idx="1" type="subTitle"/>
          </p:nvPr>
        </p:nvSpPr>
        <p:spPr>
          <a:xfrm>
            <a:off x="0" y="1371600"/>
            <a:ext cx="9144000" cy="47244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COAL SAMPLE ANALYSIS</a:t>
            </a:r>
            <a:endParaRPr/>
          </a:p>
          <a:p>
            <a:pPr indent="0" lvl="0" marL="0" rtl="0" algn="ctr">
              <a:lnSpc>
                <a:spcPct val="100000"/>
              </a:lnSpc>
              <a:spcBef>
                <a:spcPts val="640"/>
              </a:spcBef>
              <a:spcAft>
                <a:spcPts val="0"/>
              </a:spcAft>
              <a:buClr>
                <a:schemeClr val="dk1"/>
              </a:buClr>
              <a:buSzPts val="3200"/>
              <a:buFont typeface="Arial"/>
              <a:buNone/>
            </a:pPr>
            <a:r>
              <a:t/>
            </a:r>
            <a:endParaRPr b="1" i="0" sz="3200" u="none">
              <a:solidFill>
                <a:schemeClr val="dk1"/>
              </a:solidFill>
              <a:latin typeface="Arial"/>
              <a:ea typeface="Arial"/>
              <a:cs typeface="Arial"/>
              <a:sym typeface="Arial"/>
            </a:endParaRPr>
          </a:p>
          <a:p>
            <a:pPr indent="-203200" lvl="0" marL="0" rtl="0" algn="l">
              <a:lnSpc>
                <a:spcPct val="100000"/>
              </a:lnSpc>
              <a:spcBef>
                <a:spcPts val="640"/>
              </a:spcBef>
              <a:spcAft>
                <a:spcPts val="0"/>
              </a:spcAft>
              <a:buClr>
                <a:schemeClr val="dk1"/>
              </a:buClr>
              <a:buSzPts val="3200"/>
              <a:buFont typeface="Arial"/>
              <a:buAutoNum type="arabicPeriod"/>
            </a:pPr>
            <a:r>
              <a:rPr b="0" i="0" lang="en-US" sz="3200" u="none">
                <a:solidFill>
                  <a:schemeClr val="dk1"/>
                </a:solidFill>
                <a:latin typeface="Arial"/>
                <a:ea typeface="Arial"/>
                <a:cs typeface="Arial"/>
                <a:sym typeface="Arial"/>
              </a:rPr>
              <a:t>Proximate analysis</a:t>
            </a:r>
            <a:endParaRPr/>
          </a:p>
          <a:p>
            <a:pPr indent="-203200" lvl="0" marL="0" rtl="0" algn="l">
              <a:lnSpc>
                <a:spcPct val="100000"/>
              </a:lnSpc>
              <a:spcBef>
                <a:spcPts val="640"/>
              </a:spcBef>
              <a:spcAft>
                <a:spcPts val="0"/>
              </a:spcAft>
              <a:buClr>
                <a:schemeClr val="dk1"/>
              </a:buClr>
              <a:buSzPts val="3200"/>
              <a:buFont typeface="Arial"/>
              <a:buAutoNum type="arabicPeriod"/>
            </a:pPr>
            <a:r>
              <a:rPr b="0" i="0" lang="en-US" sz="3200" u="none">
                <a:solidFill>
                  <a:schemeClr val="dk1"/>
                </a:solidFill>
                <a:latin typeface="Arial"/>
                <a:ea typeface="Arial"/>
                <a:cs typeface="Arial"/>
                <a:sym typeface="Arial"/>
              </a:rPr>
              <a:t>Ultimate analysis</a:t>
            </a:r>
            <a:endParaRPr/>
          </a:p>
        </p:txBody>
      </p:sp>
    </p:spTree>
  </p:cSld>
  <p:clrMapOvr>
    <a:masterClrMapping/>
  </p:clrMapOvr>
  <p:transition spd="slow">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sp>
        <p:nvSpPr>
          <p:cNvPr id="777" name="Google Shape;777;p119"/>
          <p:cNvSpPr txBox="1"/>
          <p:nvPr>
            <p:ph idx="1" type="body"/>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SzPts val="3600"/>
              <a:buFont typeface="Algerian"/>
              <a:buNone/>
            </a:pPr>
            <a:r>
              <a:rPr b="1" i="0" lang="en-US" sz="3600" u="none">
                <a:solidFill>
                  <a:schemeClr val="dk1"/>
                </a:solidFill>
                <a:latin typeface="Algerian"/>
                <a:ea typeface="Algerian"/>
                <a:cs typeface="Algerian"/>
                <a:sym typeface="Algerian"/>
              </a:rPr>
              <a:t>ANALYSIS OF COAL SAMPLE</a:t>
            </a:r>
            <a:endParaRPr/>
          </a:p>
          <a:p>
            <a:pPr indent="-342900" lvl="0" marL="342900" marR="0" rtl="0" algn="l">
              <a:lnSpc>
                <a:spcPct val="100000"/>
              </a:lnSpc>
              <a:spcBef>
                <a:spcPts val="64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Coal is a highly carbonaceous matter that has been formed from fossilised remains of plants under suitable conditions.</a:t>
            </a:r>
            <a:endParaRPr/>
          </a:p>
          <a:p>
            <a:pPr indent="-342900" lvl="0" marL="342900" marR="0" rtl="0" algn="l">
              <a:lnSpc>
                <a:spcPct val="100000"/>
              </a:lnSpc>
              <a:spcBef>
                <a:spcPts val="640"/>
              </a:spcBef>
              <a:spcAft>
                <a:spcPts val="0"/>
              </a:spcAft>
              <a:buClr>
                <a:schemeClr val="dk1"/>
              </a:buClr>
              <a:buSzPts val="3200"/>
              <a:buFont typeface="Arial"/>
              <a:buNone/>
            </a:pPr>
            <a:r>
              <a:t/>
            </a:r>
            <a:endParaRPr b="1" i="0" sz="3200" u="none">
              <a:solidFill>
                <a:schemeClr val="dk1"/>
              </a:solidFill>
              <a:latin typeface="Times New Roman"/>
              <a:ea typeface="Times New Roman"/>
              <a:cs typeface="Times New Roman"/>
              <a:sym typeface="Times New Roman"/>
            </a:endParaRPr>
          </a:p>
          <a:p>
            <a:pPr indent="-342900" lvl="0" marL="342900" marR="0" rtl="0" algn="l">
              <a:lnSpc>
                <a:spcPct val="100000"/>
              </a:lnSpc>
              <a:spcBef>
                <a:spcPts val="64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ANALYSIS</a:t>
            </a:r>
            <a:r>
              <a:rPr b="0" i="0" lang="en-US" sz="3200" u="none">
                <a:solidFill>
                  <a:schemeClr val="dk1"/>
                </a:solidFill>
                <a:latin typeface="Times New Roman"/>
                <a:ea typeface="Times New Roman"/>
                <a:cs typeface="Times New Roman"/>
                <a:sym typeface="Times New Roman"/>
              </a:rPr>
              <a:t>- 2 types</a:t>
            </a:r>
            <a:endParaRPr/>
          </a:p>
          <a:p>
            <a:pPr indent="-342900" lvl="0" marL="342900" marR="0" rtl="0" algn="l">
              <a:lnSpc>
                <a:spcPct val="100000"/>
              </a:lnSpc>
              <a:spcBef>
                <a:spcPts val="64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1</a:t>
            </a:r>
            <a:r>
              <a:rPr b="1" i="0" lang="en-US" sz="3200" u="none">
                <a:solidFill>
                  <a:schemeClr val="dk1"/>
                </a:solidFill>
                <a:latin typeface="Algerian"/>
                <a:ea typeface="Algerian"/>
                <a:cs typeface="Algerian"/>
                <a:sym typeface="Algerian"/>
              </a:rPr>
              <a:t>. PROXIMATE ANALYSIS  -</a:t>
            </a:r>
            <a:r>
              <a:rPr b="0" i="0" lang="en-US" sz="3200" u="none">
                <a:solidFill>
                  <a:schemeClr val="dk1"/>
                </a:solidFill>
                <a:latin typeface="Times New Roman"/>
                <a:ea typeface="Times New Roman"/>
                <a:cs typeface="Times New Roman"/>
                <a:sym typeface="Times New Roman"/>
              </a:rPr>
              <a:t>  includes the determination of  moisture, volatile matter, ash and fixed carbon</a:t>
            </a:r>
            <a:endParaRPr/>
          </a:p>
          <a:p>
            <a:pPr indent="-342900" lvl="0" marL="342900" marR="0" rtl="0" algn="l">
              <a:lnSpc>
                <a:spcPct val="100000"/>
              </a:lnSpc>
              <a:spcBef>
                <a:spcPts val="640"/>
              </a:spcBef>
              <a:spcAft>
                <a:spcPts val="0"/>
              </a:spcAft>
              <a:buClr>
                <a:schemeClr val="dk1"/>
              </a:buClr>
              <a:buSzPts val="3200"/>
              <a:buFont typeface="Times New Roman"/>
              <a:buAutoNum type="romanLcParenBoth"/>
            </a:pPr>
            <a:r>
              <a:rPr b="0" i="0" lang="en-US" sz="3200" u="none">
                <a:solidFill>
                  <a:schemeClr val="dk1"/>
                </a:solidFill>
                <a:latin typeface="Times New Roman"/>
                <a:ea typeface="Times New Roman"/>
                <a:cs typeface="Times New Roman"/>
                <a:sym typeface="Times New Roman"/>
              </a:rPr>
              <a:t> Moisture: at 110</a:t>
            </a:r>
            <a:r>
              <a:rPr b="0" baseline="30000" i="0" lang="en-US" sz="3200" u="none">
                <a:solidFill>
                  <a:schemeClr val="dk1"/>
                </a:solidFill>
                <a:latin typeface="Times New Roman"/>
                <a:ea typeface="Times New Roman"/>
                <a:cs typeface="Times New Roman"/>
                <a:sym typeface="Times New Roman"/>
              </a:rPr>
              <a:t>o</a:t>
            </a:r>
            <a:r>
              <a:rPr b="0" i="0" lang="en-US" sz="3200" u="none">
                <a:solidFill>
                  <a:schemeClr val="dk1"/>
                </a:solidFill>
                <a:latin typeface="Times New Roman"/>
                <a:ea typeface="Times New Roman"/>
                <a:cs typeface="Times New Roman"/>
                <a:sym typeface="Times New Roman"/>
              </a:rPr>
              <a:t>C for an hour</a:t>
            </a:r>
            <a:endParaRPr/>
          </a:p>
          <a:p>
            <a:pPr indent="-342900" lvl="0" marL="342900" marR="0" rtl="0" algn="l">
              <a:lnSpc>
                <a:spcPct val="100000"/>
              </a:lnSpc>
              <a:spcBef>
                <a:spcPts val="64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  	% of moisture = wt of moisture x 100</a:t>
            </a:r>
            <a:endParaRPr/>
          </a:p>
          <a:p>
            <a:pPr indent="-342900" lvl="0" marL="342900" marR="0" rtl="0" algn="l">
              <a:lnSpc>
                <a:spcPct val="100000"/>
              </a:lnSpc>
              <a:spcBef>
                <a:spcPts val="64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				      wt of coal sample</a:t>
            </a:r>
            <a:endParaRPr/>
          </a:p>
        </p:txBody>
      </p:sp>
      <p:cxnSp>
        <p:nvCxnSpPr>
          <p:cNvPr id="778" name="Google Shape;778;p119"/>
          <p:cNvCxnSpPr/>
          <p:nvPr/>
        </p:nvCxnSpPr>
        <p:spPr>
          <a:xfrm>
            <a:off x="3429000" y="6096000"/>
            <a:ext cx="2895600" cy="0"/>
          </a:xfrm>
          <a:prstGeom prst="straightConnector1">
            <a:avLst/>
          </a:prstGeom>
          <a:noFill/>
          <a:ln cap="flat" cmpd="sng" w="9525">
            <a:solidFill>
              <a:schemeClr val="dk1"/>
            </a:solidFill>
            <a:prstDash val="solid"/>
            <a:miter lim="800000"/>
            <a:headEnd len="med" w="med" type="none"/>
            <a:tailEnd len="med" w="med" type="none"/>
          </a:ln>
        </p:spPr>
      </p:cxnSp>
    </p:spTree>
  </p:cSld>
  <p:clrMapOvr>
    <a:masterClrMapping/>
  </p:clrMapOvr>
  <p:transition spd="slow">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Google Shape;783;p120"/>
          <p:cNvSpPr txBox="1"/>
          <p:nvPr>
            <p:ph idx="1" type="body"/>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(ii) Volatile matter : at 925+/- 25</a:t>
            </a:r>
            <a:r>
              <a:rPr b="0" baseline="30000" i="0" lang="en-US" sz="3200" u="none">
                <a:solidFill>
                  <a:schemeClr val="dk1"/>
                </a:solidFill>
                <a:latin typeface="Times New Roman"/>
                <a:ea typeface="Times New Roman"/>
                <a:cs typeface="Times New Roman"/>
                <a:sym typeface="Times New Roman"/>
              </a:rPr>
              <a:t>o</a:t>
            </a:r>
            <a:r>
              <a:rPr b="0" i="0" lang="en-US" sz="3200" u="none">
                <a:solidFill>
                  <a:schemeClr val="dk1"/>
                </a:solidFill>
                <a:latin typeface="Times New Roman"/>
                <a:ea typeface="Times New Roman"/>
                <a:cs typeface="Times New Roman"/>
                <a:sym typeface="Times New Roman"/>
              </a:rPr>
              <a:t>C for 7 minutes</a:t>
            </a:r>
            <a:endParaRPr/>
          </a:p>
          <a:p>
            <a:pPr indent="-342900" lvl="0" marL="342900" marR="0" rtl="0" algn="l">
              <a:lnSpc>
                <a:spcPct val="100000"/>
              </a:lnSpc>
              <a:spcBef>
                <a:spcPts val="64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	% of volatile matter = Loss of wt due to removal of 					volatile matter x 100</a:t>
            </a:r>
            <a:endParaRPr/>
          </a:p>
          <a:p>
            <a:pPr indent="-342900" lvl="0" marL="342900" marR="0" rtl="0" algn="l">
              <a:lnSpc>
                <a:spcPct val="100000"/>
              </a:lnSpc>
              <a:spcBef>
                <a:spcPts val="64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					      wt of coal sample taken</a:t>
            </a:r>
            <a:endParaRPr/>
          </a:p>
          <a:p>
            <a:pPr indent="-342900" lvl="0" marL="342900" marR="0" rtl="0" algn="l">
              <a:lnSpc>
                <a:spcPct val="100000"/>
              </a:lnSpc>
              <a:spcBef>
                <a:spcPts val="64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(iii</a:t>
            </a:r>
            <a:r>
              <a:rPr b="0" i="0" lang="en-US" sz="3200" u="none">
                <a:solidFill>
                  <a:schemeClr val="dk1"/>
                </a:solidFill>
                <a:latin typeface="Times New Roman"/>
                <a:ea typeface="Times New Roman"/>
                <a:cs typeface="Times New Roman"/>
                <a:sym typeface="Times New Roman"/>
              </a:rPr>
              <a:t>) Ash content: at 700-750</a:t>
            </a:r>
            <a:r>
              <a:rPr b="0" baseline="30000" i="0" lang="en-US" sz="3200" u="none">
                <a:solidFill>
                  <a:schemeClr val="dk1"/>
                </a:solidFill>
                <a:latin typeface="Times New Roman"/>
                <a:ea typeface="Times New Roman"/>
                <a:cs typeface="Times New Roman"/>
                <a:sym typeface="Times New Roman"/>
              </a:rPr>
              <a:t>o</a:t>
            </a:r>
            <a:r>
              <a:rPr b="0" i="0" lang="en-US" sz="3200" u="none">
                <a:solidFill>
                  <a:schemeClr val="dk1"/>
                </a:solidFill>
                <a:latin typeface="Times New Roman"/>
                <a:ea typeface="Times New Roman"/>
                <a:cs typeface="Times New Roman"/>
                <a:sym typeface="Times New Roman"/>
              </a:rPr>
              <a:t>C for half an hour</a:t>
            </a:r>
            <a:endParaRPr/>
          </a:p>
          <a:p>
            <a:pPr indent="-342900" lvl="0" marL="342900" marR="0" rtl="0" algn="l">
              <a:lnSpc>
                <a:spcPct val="100000"/>
              </a:lnSpc>
              <a:spcBef>
                <a:spcPts val="64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	% of ash =    wt of ash x 100</a:t>
            </a:r>
            <a:endParaRPr/>
          </a:p>
          <a:p>
            <a:pPr indent="-342900" lvl="0" marL="342900" marR="0" rtl="0" algn="l">
              <a:lnSpc>
                <a:spcPct val="100000"/>
              </a:lnSpc>
              <a:spcBef>
                <a:spcPts val="64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			     wt of coal sample taken</a:t>
            </a:r>
            <a:endParaRPr/>
          </a:p>
          <a:p>
            <a:pPr indent="-342900" lvl="0" marL="342900" marR="0" rtl="0" algn="l">
              <a:lnSpc>
                <a:spcPct val="100000"/>
              </a:lnSpc>
              <a:spcBef>
                <a:spcPts val="64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(iv) Fixed carbon = 100- % of (moisture + ash + 				volatile matter)</a:t>
            </a:r>
            <a:endParaRPr/>
          </a:p>
          <a:p>
            <a:pPr indent="-342900" lvl="0" marL="342900" marR="0" rtl="0" algn="l">
              <a:lnSpc>
                <a:spcPct val="100000"/>
              </a:lnSpc>
              <a:spcBef>
                <a:spcPts val="64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SIGNIFICANCE:</a:t>
            </a:r>
            <a:endParaRPr/>
          </a:p>
          <a:p>
            <a:pPr indent="-342900" lvl="0" marL="342900" marR="0" rtl="0" algn="l">
              <a:lnSpc>
                <a:spcPct val="100000"/>
              </a:lnSpc>
              <a:spcBef>
                <a:spcPts val="64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Higher % of fixed carbon     	     Higher calorific value		 better fuel</a:t>
            </a:r>
            <a:endParaRPr/>
          </a:p>
        </p:txBody>
      </p:sp>
      <p:cxnSp>
        <p:nvCxnSpPr>
          <p:cNvPr id="784" name="Google Shape;784;p120"/>
          <p:cNvCxnSpPr/>
          <p:nvPr/>
        </p:nvCxnSpPr>
        <p:spPr>
          <a:xfrm>
            <a:off x="4800600" y="5943600"/>
            <a:ext cx="1143000" cy="1500"/>
          </a:xfrm>
          <a:prstGeom prst="straightConnector1">
            <a:avLst/>
          </a:prstGeom>
          <a:noFill/>
          <a:ln cap="flat" cmpd="sng" w="9525">
            <a:solidFill>
              <a:schemeClr val="dk1"/>
            </a:solidFill>
            <a:prstDash val="solid"/>
            <a:miter lim="800000"/>
            <a:headEnd len="med" w="med" type="none"/>
            <a:tailEnd len="med" w="med" type="stealth"/>
          </a:ln>
        </p:spPr>
      </p:cxnSp>
      <p:cxnSp>
        <p:nvCxnSpPr>
          <p:cNvPr id="785" name="Google Shape;785;p120"/>
          <p:cNvCxnSpPr/>
          <p:nvPr/>
        </p:nvCxnSpPr>
        <p:spPr>
          <a:xfrm>
            <a:off x="1600200" y="6477000"/>
            <a:ext cx="1143000" cy="1500"/>
          </a:xfrm>
          <a:prstGeom prst="straightConnector1">
            <a:avLst/>
          </a:prstGeom>
          <a:noFill/>
          <a:ln cap="flat" cmpd="sng" w="9525">
            <a:solidFill>
              <a:schemeClr val="dk1"/>
            </a:solidFill>
            <a:prstDash val="solid"/>
            <a:miter lim="800000"/>
            <a:headEnd len="med" w="med" type="none"/>
            <a:tailEnd len="med" w="med" type="stealth"/>
          </a:ln>
        </p:spPr>
      </p:cxnSp>
      <p:cxnSp>
        <p:nvCxnSpPr>
          <p:cNvPr id="786" name="Google Shape;786;p120"/>
          <p:cNvCxnSpPr/>
          <p:nvPr/>
        </p:nvCxnSpPr>
        <p:spPr>
          <a:xfrm>
            <a:off x="4191000" y="1600200"/>
            <a:ext cx="4572000" cy="0"/>
          </a:xfrm>
          <a:prstGeom prst="straightConnector1">
            <a:avLst/>
          </a:prstGeom>
          <a:noFill/>
          <a:ln cap="flat" cmpd="sng" w="9525">
            <a:solidFill>
              <a:schemeClr val="dk1"/>
            </a:solidFill>
            <a:prstDash val="solid"/>
            <a:miter lim="800000"/>
            <a:headEnd len="med" w="med" type="none"/>
            <a:tailEnd len="med" w="med" type="none"/>
          </a:ln>
        </p:spPr>
      </p:cxnSp>
      <p:cxnSp>
        <p:nvCxnSpPr>
          <p:cNvPr id="787" name="Google Shape;787;p120"/>
          <p:cNvCxnSpPr/>
          <p:nvPr/>
        </p:nvCxnSpPr>
        <p:spPr>
          <a:xfrm>
            <a:off x="2438400" y="3429000"/>
            <a:ext cx="3657600" cy="0"/>
          </a:xfrm>
          <a:prstGeom prst="straightConnector1">
            <a:avLst/>
          </a:prstGeom>
          <a:noFill/>
          <a:ln cap="flat" cmpd="sng" w="9525">
            <a:solidFill>
              <a:schemeClr val="dk1"/>
            </a:solidFill>
            <a:prstDash val="solid"/>
            <a:miter lim="800000"/>
            <a:headEnd len="med" w="med" type="none"/>
            <a:tailEnd len="med" w="med" type="none"/>
          </a:ln>
        </p:spPr>
      </p:cxnSp>
    </p:spTree>
  </p:cSld>
  <p:clrMapOvr>
    <a:masterClrMapping/>
  </p:clrMapOvr>
  <p:transition spd="slow">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sp>
        <p:nvSpPr>
          <p:cNvPr id="792" name="Google Shape;792;p121"/>
          <p:cNvSpPr txBox="1"/>
          <p:nvPr>
            <p:ph idx="1" type="subTitle"/>
          </p:nvPr>
        </p:nvSpPr>
        <p:spPr>
          <a:xfrm>
            <a:off x="381000" y="173037"/>
            <a:ext cx="8458200" cy="6469200"/>
          </a:xfrm>
          <a:prstGeom prst="rect">
            <a:avLst/>
          </a:prstGeom>
          <a:noFill/>
          <a:ln>
            <a:noFill/>
          </a:ln>
        </p:spPr>
        <p:txBody>
          <a:bodyPr anchorCtr="0" anchor="ctr" bIns="45700" lIns="91425" spcFirstLastPara="1" rIns="91425" wrap="square" tIns="45700">
            <a:spAutoFit/>
          </a:bodyPr>
          <a:lstStyle/>
          <a:p>
            <a:pPr indent="0" lvl="0" marL="0" rtl="0" algn="ctr">
              <a:lnSpc>
                <a:spcPct val="100000"/>
              </a:lnSpc>
              <a:spcBef>
                <a:spcPts val="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PROBLEM</a:t>
            </a:r>
            <a:endParaRPr/>
          </a:p>
          <a:p>
            <a:pPr indent="0" lvl="0" marL="0" rtl="0" algn="just">
              <a:lnSpc>
                <a:spcPct val="100000"/>
              </a:lnSpc>
              <a:spcBef>
                <a:spcPts val="56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 sample of coal was analysed as follows:</a:t>
            </a:r>
            <a:endParaRPr/>
          </a:p>
          <a:p>
            <a:pPr indent="0" lvl="0" marL="0" rtl="0" algn="just">
              <a:lnSpc>
                <a:spcPct val="100000"/>
              </a:lnSpc>
              <a:spcBef>
                <a:spcPts val="56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Exactly 2.5g was weighed in a silica crucible. After heating for one hour at 110°C, the residue weighed 2.415g. The crucible next was covered with a vented lid and strongly heated for exactly 7 minutes at 950±20°C. The residue weighed 1.528g. The crucible was then heated without cover, until a constant weight was obtained. The last residue was found to weigh 0.245g. Calculate the % results of the above analysis.</a:t>
            </a:r>
            <a:endParaRPr/>
          </a:p>
          <a:p>
            <a:pPr indent="-177800" lvl="0" marL="0" rtl="0" algn="l">
              <a:lnSpc>
                <a:spcPct val="100000"/>
              </a:lnSpc>
              <a:spcBef>
                <a:spcPts val="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ANSWER</a:t>
            </a:r>
            <a:endParaRPr/>
          </a:p>
          <a:p>
            <a:pPr indent="0" lvl="0" marL="0" rtl="0" algn="ctr">
              <a:lnSpc>
                <a:spcPct val="100000"/>
              </a:lnSpc>
              <a:spcBef>
                <a:spcPts val="56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Moisture = 3.4%		Volatile matter= 35.48%</a:t>
            </a:r>
            <a:endParaRPr/>
          </a:p>
          <a:p>
            <a:pPr indent="0" lvl="0" marL="0" rtl="0" algn="ctr">
              <a:lnSpc>
                <a:spcPct val="100000"/>
              </a:lnSpc>
              <a:spcBef>
                <a:spcPts val="56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Ash = 9.8%		Fixed Carbon = 51.32%</a:t>
            </a:r>
            <a:endParaRPr/>
          </a:p>
          <a:p>
            <a:pPr indent="0" lvl="0" marL="0" rtl="0" algn="ctr">
              <a:spcBef>
                <a:spcPts val="56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p:txBody>
      </p:sp>
    </p:spTree>
  </p:cSld>
  <p:clrMapOvr>
    <a:masterClrMapping/>
  </p:clrMapOvr>
  <p:transition spd="slow">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122"/>
          <p:cNvSpPr txBox="1"/>
          <p:nvPr>
            <p:ph idx="1" type="subTitle"/>
          </p:nvPr>
        </p:nvSpPr>
        <p:spPr>
          <a:xfrm>
            <a:off x="304800" y="0"/>
            <a:ext cx="85344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Arial"/>
              <a:buNone/>
            </a:pPr>
            <a:r>
              <a:t/>
            </a:r>
            <a:endParaRPr b="1" i="0" sz="3200" u="none">
              <a:solidFill>
                <a:schemeClr val="dk1"/>
              </a:solidFill>
              <a:latin typeface="Arial"/>
              <a:ea typeface="Arial"/>
              <a:cs typeface="Arial"/>
              <a:sym typeface="Arial"/>
            </a:endParaRPr>
          </a:p>
          <a:p>
            <a:pPr indent="0" lvl="0" marL="0" rtl="0" algn="ctr">
              <a:lnSpc>
                <a:spcPct val="100000"/>
              </a:lnSpc>
              <a:spcBef>
                <a:spcPts val="960"/>
              </a:spcBef>
              <a:spcAft>
                <a:spcPts val="0"/>
              </a:spcAft>
              <a:buClr>
                <a:schemeClr val="dk1"/>
              </a:buClr>
              <a:buSzPts val="4800"/>
              <a:buFont typeface="Algerian"/>
              <a:buNone/>
            </a:pPr>
            <a:r>
              <a:rPr b="1" i="0" lang="en-US" sz="4800" u="none">
                <a:solidFill>
                  <a:schemeClr val="dk1"/>
                </a:solidFill>
                <a:latin typeface="Algerian"/>
                <a:ea typeface="Algerian"/>
                <a:cs typeface="Algerian"/>
                <a:sym typeface="Algerian"/>
              </a:rPr>
              <a:t>ULTIMATE ANALYSIS OF COAL</a:t>
            </a:r>
            <a:endParaRPr/>
          </a:p>
          <a:p>
            <a:pPr indent="0" lvl="0" marL="0" rtl="0" algn="l">
              <a:lnSpc>
                <a:spcPct val="100000"/>
              </a:lnSpc>
              <a:spcBef>
                <a:spcPts val="64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Includes the estimation of % of elements in the fuel</a:t>
            </a:r>
            <a:endParaRPr/>
          </a:p>
          <a:p>
            <a:pPr indent="0" lvl="0" marL="0" rtl="0" algn="l">
              <a:lnSpc>
                <a:spcPct val="100000"/>
              </a:lnSpc>
              <a:spcBef>
                <a:spcPts val="64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a:t>
            </a:r>
            <a:r>
              <a:rPr b="1" i="0" lang="en-US" sz="3200" u="none">
                <a:solidFill>
                  <a:schemeClr val="dk1"/>
                </a:solidFill>
                <a:latin typeface="Algerian"/>
                <a:ea typeface="Algerian"/>
                <a:cs typeface="Algerian"/>
                <a:sym typeface="Algerian"/>
              </a:rPr>
              <a:t>i)Determination of C &amp; H</a:t>
            </a:r>
            <a:endParaRPr/>
          </a:p>
          <a:p>
            <a:pPr indent="0" lvl="0" marL="0" rtl="0" algn="l">
              <a:lnSpc>
                <a:spcPct val="100000"/>
              </a:lnSpc>
              <a:spcBef>
                <a:spcPts val="64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	C + O</a:t>
            </a:r>
            <a:r>
              <a:rPr b="1" baseline="-25000" i="0" lang="en-US" sz="3200" u="none">
                <a:solidFill>
                  <a:schemeClr val="dk1"/>
                </a:solidFill>
                <a:latin typeface="Arial"/>
                <a:ea typeface="Arial"/>
                <a:cs typeface="Arial"/>
                <a:sym typeface="Arial"/>
              </a:rPr>
              <a:t>2 </a:t>
            </a:r>
            <a:r>
              <a:rPr b="1" i="0" lang="en-US" sz="3200" u="none">
                <a:solidFill>
                  <a:schemeClr val="dk1"/>
                </a:solidFill>
                <a:latin typeface="Arial"/>
                <a:ea typeface="Arial"/>
                <a:cs typeface="Arial"/>
                <a:sym typeface="Arial"/>
              </a:rPr>
              <a:t>		CO</a:t>
            </a:r>
            <a:r>
              <a:rPr b="1" baseline="-25000" i="0" lang="en-US" sz="3200" u="none">
                <a:solidFill>
                  <a:schemeClr val="dk1"/>
                </a:solidFill>
                <a:latin typeface="Arial"/>
                <a:ea typeface="Arial"/>
                <a:cs typeface="Arial"/>
                <a:sym typeface="Arial"/>
              </a:rPr>
              <a:t>2</a:t>
            </a:r>
            <a:endParaRPr/>
          </a:p>
          <a:p>
            <a:pPr indent="-285750" lvl="1" marL="742950" rtl="0" algn="l">
              <a:lnSpc>
                <a:spcPct val="100000"/>
              </a:lnSpc>
              <a:spcBef>
                <a:spcPts val="56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    H</a:t>
            </a:r>
            <a:r>
              <a:rPr b="1" baseline="-25000" i="0" lang="en-US" sz="2800" u="none">
                <a:solidFill>
                  <a:schemeClr val="dk1"/>
                </a:solidFill>
                <a:latin typeface="Arial"/>
                <a:ea typeface="Arial"/>
                <a:cs typeface="Arial"/>
                <a:sym typeface="Arial"/>
              </a:rPr>
              <a:t>2</a:t>
            </a:r>
            <a:r>
              <a:rPr b="1" i="0" lang="en-US" sz="2800" u="none">
                <a:solidFill>
                  <a:schemeClr val="dk1"/>
                </a:solidFill>
                <a:latin typeface="Arial"/>
                <a:ea typeface="Arial"/>
                <a:cs typeface="Arial"/>
                <a:sym typeface="Arial"/>
              </a:rPr>
              <a:t> + O</a:t>
            </a:r>
            <a:r>
              <a:rPr b="1" baseline="-25000" i="0" lang="en-US" sz="2800" u="none">
                <a:solidFill>
                  <a:schemeClr val="dk1"/>
                </a:solidFill>
                <a:latin typeface="Arial"/>
                <a:ea typeface="Arial"/>
                <a:cs typeface="Arial"/>
                <a:sym typeface="Arial"/>
              </a:rPr>
              <a:t>2</a:t>
            </a:r>
            <a:r>
              <a:rPr b="1" i="0" lang="en-US" sz="2800" u="none">
                <a:solidFill>
                  <a:schemeClr val="dk1"/>
                </a:solidFill>
                <a:latin typeface="Arial"/>
                <a:ea typeface="Arial"/>
                <a:cs typeface="Arial"/>
                <a:sym typeface="Arial"/>
              </a:rPr>
              <a:t>		H</a:t>
            </a:r>
            <a:r>
              <a:rPr b="1" baseline="-25000" i="0" lang="en-US" sz="2800" u="none">
                <a:solidFill>
                  <a:schemeClr val="dk1"/>
                </a:solidFill>
                <a:latin typeface="Arial"/>
                <a:ea typeface="Arial"/>
                <a:cs typeface="Arial"/>
                <a:sym typeface="Arial"/>
              </a:rPr>
              <a:t>2</a:t>
            </a:r>
            <a:r>
              <a:rPr b="1" i="0" lang="en-US" sz="2800" u="none">
                <a:solidFill>
                  <a:schemeClr val="dk1"/>
                </a:solidFill>
                <a:latin typeface="Arial"/>
                <a:ea typeface="Arial"/>
                <a:cs typeface="Arial"/>
                <a:sym typeface="Arial"/>
              </a:rPr>
              <a:t>O</a:t>
            </a:r>
            <a:endParaRPr/>
          </a:p>
          <a:p>
            <a:pPr indent="0" lvl="0" marL="0" rtl="0" algn="l">
              <a:lnSpc>
                <a:spcPct val="100000"/>
              </a:lnSpc>
              <a:spcBef>
                <a:spcPts val="64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        2KOH + CO</a:t>
            </a:r>
            <a:r>
              <a:rPr b="1" baseline="-25000" i="0" lang="en-US" sz="3200" u="none">
                <a:solidFill>
                  <a:schemeClr val="dk1"/>
                </a:solidFill>
                <a:latin typeface="Arial"/>
                <a:ea typeface="Arial"/>
                <a:cs typeface="Arial"/>
                <a:sym typeface="Arial"/>
              </a:rPr>
              <a:t>2</a:t>
            </a:r>
            <a:r>
              <a:rPr b="1" i="0" lang="en-US" sz="3200" u="none">
                <a:solidFill>
                  <a:schemeClr val="dk1"/>
                </a:solidFill>
                <a:latin typeface="Arial"/>
                <a:ea typeface="Arial"/>
                <a:cs typeface="Arial"/>
                <a:sym typeface="Arial"/>
              </a:rPr>
              <a:t>			K</a:t>
            </a:r>
            <a:r>
              <a:rPr b="1" baseline="-25000" i="0" lang="en-US" sz="3200" u="none">
                <a:solidFill>
                  <a:schemeClr val="dk1"/>
                </a:solidFill>
                <a:latin typeface="Arial"/>
                <a:ea typeface="Arial"/>
                <a:cs typeface="Arial"/>
                <a:sym typeface="Arial"/>
              </a:rPr>
              <a:t>2</a:t>
            </a:r>
            <a:r>
              <a:rPr b="1" i="0" lang="en-US" sz="3200" u="none">
                <a:solidFill>
                  <a:schemeClr val="dk1"/>
                </a:solidFill>
                <a:latin typeface="Arial"/>
                <a:ea typeface="Arial"/>
                <a:cs typeface="Arial"/>
                <a:sym typeface="Arial"/>
              </a:rPr>
              <a:t>CO</a:t>
            </a:r>
            <a:r>
              <a:rPr b="1" baseline="-25000" i="0" lang="en-US" sz="3200" u="none">
                <a:solidFill>
                  <a:schemeClr val="dk1"/>
                </a:solidFill>
                <a:latin typeface="Arial"/>
                <a:ea typeface="Arial"/>
                <a:cs typeface="Arial"/>
                <a:sym typeface="Arial"/>
              </a:rPr>
              <a:t>3</a:t>
            </a:r>
            <a:r>
              <a:rPr b="1" i="0" lang="en-US" sz="3200" u="none">
                <a:solidFill>
                  <a:schemeClr val="dk1"/>
                </a:solidFill>
                <a:latin typeface="Arial"/>
                <a:ea typeface="Arial"/>
                <a:cs typeface="Arial"/>
                <a:sym typeface="Arial"/>
              </a:rPr>
              <a:t>  + H</a:t>
            </a:r>
            <a:r>
              <a:rPr b="1" baseline="-25000" i="0" lang="en-US" sz="3200" u="none">
                <a:solidFill>
                  <a:schemeClr val="dk1"/>
                </a:solidFill>
                <a:latin typeface="Arial"/>
                <a:ea typeface="Arial"/>
                <a:cs typeface="Arial"/>
                <a:sym typeface="Arial"/>
              </a:rPr>
              <a:t>2</a:t>
            </a:r>
            <a:r>
              <a:rPr b="1" i="0" lang="en-US" sz="3200" u="none">
                <a:solidFill>
                  <a:schemeClr val="dk1"/>
                </a:solidFill>
                <a:latin typeface="Arial"/>
                <a:ea typeface="Arial"/>
                <a:cs typeface="Arial"/>
                <a:sym typeface="Arial"/>
              </a:rPr>
              <a:t>O</a:t>
            </a:r>
            <a:endParaRPr/>
          </a:p>
          <a:p>
            <a:pPr indent="0" lvl="0" marL="0" rtl="0" algn="l">
              <a:lnSpc>
                <a:spcPct val="100000"/>
              </a:lnSpc>
              <a:spcBef>
                <a:spcPts val="64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	CaCl</a:t>
            </a:r>
            <a:r>
              <a:rPr b="1" baseline="-25000" i="0" lang="en-US" sz="3200" u="none">
                <a:solidFill>
                  <a:schemeClr val="dk1"/>
                </a:solidFill>
                <a:latin typeface="Arial"/>
                <a:ea typeface="Arial"/>
                <a:cs typeface="Arial"/>
                <a:sym typeface="Arial"/>
              </a:rPr>
              <a:t>2</a:t>
            </a:r>
            <a:r>
              <a:rPr b="1" i="0" lang="en-US" sz="3200" u="none">
                <a:solidFill>
                  <a:schemeClr val="dk1"/>
                </a:solidFill>
                <a:latin typeface="Arial"/>
                <a:ea typeface="Arial"/>
                <a:cs typeface="Arial"/>
                <a:sym typeface="Arial"/>
              </a:rPr>
              <a:t> + 7H</a:t>
            </a:r>
            <a:r>
              <a:rPr b="1" baseline="-25000" i="0" lang="en-US" sz="3200" u="none">
                <a:solidFill>
                  <a:schemeClr val="dk1"/>
                </a:solidFill>
                <a:latin typeface="Arial"/>
                <a:ea typeface="Arial"/>
                <a:cs typeface="Arial"/>
                <a:sym typeface="Arial"/>
              </a:rPr>
              <a:t>2</a:t>
            </a:r>
            <a:r>
              <a:rPr b="1" i="0" lang="en-US" sz="3200" u="none">
                <a:solidFill>
                  <a:schemeClr val="dk1"/>
                </a:solidFill>
                <a:latin typeface="Arial"/>
                <a:ea typeface="Arial"/>
                <a:cs typeface="Arial"/>
                <a:sym typeface="Arial"/>
              </a:rPr>
              <a:t>O			CaCl</a:t>
            </a:r>
            <a:r>
              <a:rPr b="1" baseline="-25000" i="0" lang="en-US" sz="3200" u="none">
                <a:solidFill>
                  <a:schemeClr val="dk1"/>
                </a:solidFill>
                <a:latin typeface="Arial"/>
                <a:ea typeface="Arial"/>
                <a:cs typeface="Arial"/>
                <a:sym typeface="Arial"/>
              </a:rPr>
              <a:t>2</a:t>
            </a:r>
            <a:r>
              <a:rPr b="1" i="0" lang="en-US" sz="3200" u="none">
                <a:solidFill>
                  <a:schemeClr val="dk1"/>
                </a:solidFill>
                <a:latin typeface="Arial"/>
                <a:ea typeface="Arial"/>
                <a:cs typeface="Arial"/>
                <a:sym typeface="Arial"/>
              </a:rPr>
              <a:t>.7H</a:t>
            </a:r>
            <a:r>
              <a:rPr b="1" baseline="-25000" i="0" lang="en-US" sz="3200" u="none">
                <a:solidFill>
                  <a:schemeClr val="dk1"/>
                </a:solidFill>
                <a:latin typeface="Arial"/>
                <a:ea typeface="Arial"/>
                <a:cs typeface="Arial"/>
                <a:sym typeface="Arial"/>
              </a:rPr>
              <a:t>2</a:t>
            </a:r>
            <a:r>
              <a:rPr b="1" i="0" lang="en-US" sz="3200" u="none">
                <a:solidFill>
                  <a:schemeClr val="dk1"/>
                </a:solidFill>
                <a:latin typeface="Arial"/>
                <a:ea typeface="Arial"/>
                <a:cs typeface="Arial"/>
                <a:sym typeface="Arial"/>
              </a:rPr>
              <a:t>O</a:t>
            </a:r>
            <a:endParaRPr/>
          </a:p>
          <a:p>
            <a:pPr indent="0" lvl="0" marL="0" rtl="0" algn="ctr">
              <a:spcBef>
                <a:spcPts val="640"/>
              </a:spcBef>
              <a:spcAft>
                <a:spcPts val="0"/>
              </a:spcAft>
              <a:buClr>
                <a:schemeClr val="dk1"/>
              </a:buClr>
              <a:buSzPts val="3200"/>
              <a:buFont typeface="Arial"/>
              <a:buNone/>
            </a:pPr>
            <a:r>
              <a:t/>
            </a:r>
            <a:endParaRPr b="1" i="0" sz="3200" u="none">
              <a:solidFill>
                <a:schemeClr val="dk1"/>
              </a:solidFill>
              <a:latin typeface="Arial"/>
              <a:ea typeface="Arial"/>
              <a:cs typeface="Arial"/>
              <a:sym typeface="Arial"/>
            </a:endParaRPr>
          </a:p>
        </p:txBody>
      </p:sp>
      <p:cxnSp>
        <p:nvCxnSpPr>
          <p:cNvPr id="798" name="Google Shape;798;p122"/>
          <p:cNvCxnSpPr/>
          <p:nvPr/>
        </p:nvCxnSpPr>
        <p:spPr>
          <a:xfrm>
            <a:off x="2743200" y="4189412"/>
            <a:ext cx="1066800" cy="1500"/>
          </a:xfrm>
          <a:prstGeom prst="straightConnector1">
            <a:avLst/>
          </a:prstGeom>
          <a:noFill/>
          <a:ln cap="flat" cmpd="sng" w="9525">
            <a:solidFill>
              <a:schemeClr val="dk1"/>
            </a:solidFill>
            <a:prstDash val="solid"/>
            <a:miter lim="800000"/>
            <a:headEnd len="med" w="med" type="none"/>
            <a:tailEnd len="med" w="med" type="stealth"/>
          </a:ln>
        </p:spPr>
      </p:cxnSp>
      <p:cxnSp>
        <p:nvCxnSpPr>
          <p:cNvPr id="799" name="Google Shape;799;p122"/>
          <p:cNvCxnSpPr/>
          <p:nvPr/>
        </p:nvCxnSpPr>
        <p:spPr>
          <a:xfrm>
            <a:off x="2743200" y="4648200"/>
            <a:ext cx="1066800" cy="1500"/>
          </a:xfrm>
          <a:prstGeom prst="straightConnector1">
            <a:avLst/>
          </a:prstGeom>
          <a:noFill/>
          <a:ln cap="flat" cmpd="sng" w="9525">
            <a:solidFill>
              <a:schemeClr val="dk1"/>
            </a:solidFill>
            <a:prstDash val="solid"/>
            <a:miter lim="800000"/>
            <a:headEnd len="med" w="med" type="none"/>
            <a:tailEnd len="med" w="med" type="stealth"/>
          </a:ln>
        </p:spPr>
      </p:cxnSp>
      <p:cxnSp>
        <p:nvCxnSpPr>
          <p:cNvPr id="800" name="Google Shape;800;p122"/>
          <p:cNvCxnSpPr/>
          <p:nvPr/>
        </p:nvCxnSpPr>
        <p:spPr>
          <a:xfrm>
            <a:off x="3962400" y="5256212"/>
            <a:ext cx="1066800" cy="1500"/>
          </a:xfrm>
          <a:prstGeom prst="straightConnector1">
            <a:avLst/>
          </a:prstGeom>
          <a:noFill/>
          <a:ln cap="flat" cmpd="sng" w="9525">
            <a:solidFill>
              <a:schemeClr val="dk1"/>
            </a:solidFill>
            <a:prstDash val="solid"/>
            <a:miter lim="800000"/>
            <a:headEnd len="med" w="med" type="none"/>
            <a:tailEnd len="med" w="med" type="stealth"/>
          </a:ln>
        </p:spPr>
      </p:cxnSp>
      <p:cxnSp>
        <p:nvCxnSpPr>
          <p:cNvPr id="801" name="Google Shape;801;p122"/>
          <p:cNvCxnSpPr/>
          <p:nvPr/>
        </p:nvCxnSpPr>
        <p:spPr>
          <a:xfrm>
            <a:off x="4114800" y="5791200"/>
            <a:ext cx="1066800" cy="1500"/>
          </a:xfrm>
          <a:prstGeom prst="straightConnector1">
            <a:avLst/>
          </a:prstGeom>
          <a:noFill/>
          <a:ln cap="flat" cmpd="sng" w="9525">
            <a:solidFill>
              <a:schemeClr val="dk1"/>
            </a:solidFill>
            <a:prstDash val="solid"/>
            <a:miter lim="800000"/>
            <a:headEnd len="med" w="med" type="none"/>
            <a:tailEnd len="med" w="med" type="stealth"/>
          </a:ln>
        </p:spPr>
      </p:cxnSp>
    </p:spTree>
  </p:cSld>
  <p:clrMapOvr>
    <a:masterClrMapping/>
  </p:clrMapOvr>
  <p:transition spd="slow">
    <p:fade/>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123"/>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Arial"/>
              <a:buNone/>
            </a:pPr>
            <a:r>
              <a:t/>
            </a:r>
            <a:endParaRPr b="1" i="0" sz="3200" u="none">
              <a:solidFill>
                <a:schemeClr val="dk1"/>
              </a:solidFill>
              <a:latin typeface="Arial"/>
              <a:ea typeface="Arial"/>
              <a:cs typeface="Arial"/>
              <a:sym typeface="Arial"/>
            </a:endParaRPr>
          </a:p>
          <a:p>
            <a:pPr indent="0" lvl="0" marL="0" rtl="0" algn="ctr">
              <a:lnSpc>
                <a:spcPct val="100000"/>
              </a:lnSpc>
              <a:spcBef>
                <a:spcPts val="640"/>
              </a:spcBef>
              <a:spcAft>
                <a:spcPts val="0"/>
              </a:spcAft>
              <a:buClr>
                <a:schemeClr val="dk1"/>
              </a:buClr>
              <a:buSzPts val="3200"/>
              <a:buFont typeface="Arial"/>
              <a:buNone/>
            </a:pPr>
            <a:r>
              <a:t/>
            </a:r>
            <a:endParaRPr b="1" i="0" sz="3200" u="none">
              <a:solidFill>
                <a:schemeClr val="dk1"/>
              </a:solidFill>
              <a:latin typeface="Times New Roman"/>
              <a:ea typeface="Times New Roman"/>
              <a:cs typeface="Times New Roman"/>
              <a:sym typeface="Times New Roman"/>
            </a:endParaRPr>
          </a:p>
          <a:p>
            <a:pPr indent="0" lvl="0" marL="0" rtl="0" algn="ctr">
              <a:lnSpc>
                <a:spcPct val="100000"/>
              </a:lnSpc>
              <a:spcBef>
                <a:spcPts val="640"/>
              </a:spcBef>
              <a:spcAft>
                <a:spcPts val="0"/>
              </a:spcAft>
              <a:buClr>
                <a:schemeClr val="dk1"/>
              </a:buClr>
              <a:buSzPts val="3200"/>
              <a:buFont typeface="Arial"/>
              <a:buNone/>
            </a:pPr>
            <a:r>
              <a:t/>
            </a:r>
            <a:endParaRPr b="1" i="0" sz="3200" u="none">
              <a:solidFill>
                <a:schemeClr val="dk1"/>
              </a:solidFill>
              <a:latin typeface="Times New Roman"/>
              <a:ea typeface="Times New Roman"/>
              <a:cs typeface="Times New Roman"/>
              <a:sym typeface="Times New Roman"/>
            </a:endParaRPr>
          </a:p>
          <a:p>
            <a:pPr indent="0" lvl="0" marL="0" rtl="0" algn="ctr">
              <a:lnSpc>
                <a:spcPct val="100000"/>
              </a:lnSpc>
              <a:spcBef>
                <a:spcPts val="64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 of C =Increase in the wt of KOH tube x 12 x 100</a:t>
            </a:r>
            <a:endParaRPr/>
          </a:p>
          <a:p>
            <a:pPr indent="0" lvl="0" marL="0" rtl="0" algn="ctr">
              <a:lnSpc>
                <a:spcPct val="100000"/>
              </a:lnSpc>
              <a:spcBef>
                <a:spcPts val="64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Wt of coal sample taken    x 44</a:t>
            </a:r>
            <a:endParaRPr/>
          </a:p>
          <a:p>
            <a:pPr indent="0" lvl="0" marL="0" rtl="0" algn="ctr">
              <a:lnSpc>
                <a:spcPct val="100000"/>
              </a:lnSpc>
              <a:spcBef>
                <a:spcPts val="640"/>
              </a:spcBef>
              <a:spcAft>
                <a:spcPts val="0"/>
              </a:spcAft>
              <a:buClr>
                <a:schemeClr val="dk1"/>
              </a:buClr>
              <a:buSzPts val="3200"/>
              <a:buFont typeface="Arial"/>
              <a:buNone/>
            </a:pPr>
            <a:r>
              <a:t/>
            </a:r>
            <a:endParaRPr b="0" i="0" sz="3200" u="none">
              <a:solidFill>
                <a:schemeClr val="dk1"/>
              </a:solidFill>
              <a:latin typeface="Times New Roman"/>
              <a:ea typeface="Times New Roman"/>
              <a:cs typeface="Times New Roman"/>
              <a:sym typeface="Times New Roman"/>
            </a:endParaRPr>
          </a:p>
          <a:p>
            <a:pPr indent="0" lvl="0" marL="0" rtl="0" algn="ctr">
              <a:lnSpc>
                <a:spcPct val="100000"/>
              </a:lnSpc>
              <a:spcBef>
                <a:spcPts val="64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 of H = Increase in the wt of CaCl</a:t>
            </a:r>
            <a:r>
              <a:rPr b="0" baseline="-25000" i="0" lang="en-US" sz="3200" u="none">
                <a:solidFill>
                  <a:schemeClr val="dk1"/>
                </a:solidFill>
                <a:latin typeface="Times New Roman"/>
                <a:ea typeface="Times New Roman"/>
                <a:cs typeface="Times New Roman"/>
                <a:sym typeface="Times New Roman"/>
              </a:rPr>
              <a:t>2</a:t>
            </a:r>
            <a:r>
              <a:rPr b="0" i="0" lang="en-US" sz="3200" u="none">
                <a:solidFill>
                  <a:schemeClr val="dk1"/>
                </a:solidFill>
                <a:latin typeface="Times New Roman"/>
                <a:ea typeface="Times New Roman"/>
                <a:cs typeface="Times New Roman"/>
                <a:sym typeface="Times New Roman"/>
              </a:rPr>
              <a:t> tube x 2 x 100</a:t>
            </a:r>
            <a:endParaRPr/>
          </a:p>
          <a:p>
            <a:pPr indent="0" lvl="0" marL="0" rtl="0" algn="ctr">
              <a:lnSpc>
                <a:spcPct val="100000"/>
              </a:lnSpc>
              <a:spcBef>
                <a:spcPts val="64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Wt of coal sample taken x 18</a:t>
            </a:r>
            <a:endParaRPr/>
          </a:p>
          <a:p>
            <a:pPr indent="0" lvl="0" marL="0" rtl="0" algn="ctr">
              <a:spcBef>
                <a:spcPts val="640"/>
              </a:spcBef>
              <a:spcAft>
                <a:spcPts val="0"/>
              </a:spcAft>
              <a:buClr>
                <a:schemeClr val="dk1"/>
              </a:buClr>
              <a:buSzPts val="3200"/>
              <a:buFont typeface="Arial"/>
              <a:buNone/>
            </a:pPr>
            <a:r>
              <a:t/>
            </a:r>
            <a:endParaRPr b="0" i="0" sz="3200" u="none">
              <a:solidFill>
                <a:schemeClr val="dk1"/>
              </a:solidFill>
              <a:latin typeface="Times New Roman"/>
              <a:ea typeface="Times New Roman"/>
              <a:cs typeface="Times New Roman"/>
              <a:sym typeface="Times New Roman"/>
            </a:endParaRPr>
          </a:p>
        </p:txBody>
      </p:sp>
      <p:cxnSp>
        <p:nvCxnSpPr>
          <p:cNvPr id="807" name="Google Shape;807;p123"/>
          <p:cNvCxnSpPr/>
          <p:nvPr/>
        </p:nvCxnSpPr>
        <p:spPr>
          <a:xfrm>
            <a:off x="1752600" y="2438400"/>
            <a:ext cx="6934200" cy="0"/>
          </a:xfrm>
          <a:prstGeom prst="straightConnector1">
            <a:avLst/>
          </a:prstGeom>
          <a:noFill/>
          <a:ln cap="flat" cmpd="sng" w="9525">
            <a:solidFill>
              <a:schemeClr val="dk1"/>
            </a:solidFill>
            <a:prstDash val="solid"/>
            <a:miter lim="800000"/>
            <a:headEnd len="med" w="med" type="none"/>
            <a:tailEnd len="med" w="med" type="none"/>
          </a:ln>
        </p:spPr>
      </p:cxnSp>
      <p:cxnSp>
        <p:nvCxnSpPr>
          <p:cNvPr id="808" name="Google Shape;808;p123"/>
          <p:cNvCxnSpPr/>
          <p:nvPr/>
        </p:nvCxnSpPr>
        <p:spPr>
          <a:xfrm>
            <a:off x="1905000" y="4114800"/>
            <a:ext cx="6934200" cy="0"/>
          </a:xfrm>
          <a:prstGeom prst="straightConnector1">
            <a:avLst/>
          </a:prstGeom>
          <a:noFill/>
          <a:ln cap="flat" cmpd="sng" w="9525">
            <a:solidFill>
              <a:schemeClr val="dk1"/>
            </a:solidFill>
            <a:prstDash val="solid"/>
            <a:miter lim="800000"/>
            <a:headEnd len="med" w="med" type="none"/>
            <a:tailEnd len="med" w="med" type="none"/>
          </a:ln>
        </p:spPr>
      </p:cxnSp>
    </p:spTree>
  </p:cSld>
  <p:clrMapOvr>
    <a:masterClrMapping/>
  </p:clrMapOvr>
  <p:transition spd="slow">
    <p:fade/>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p124"/>
          <p:cNvSpPr txBox="1"/>
          <p:nvPr>
            <p:ph idx="1" type="subTitle"/>
          </p:nvPr>
        </p:nvSpPr>
        <p:spPr>
          <a:xfrm>
            <a:off x="7620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Arial"/>
              <a:buNone/>
            </a:pPr>
            <a:r>
              <a:t/>
            </a:r>
            <a:endParaRPr b="1" i="0" sz="3200" u="none">
              <a:solidFill>
                <a:schemeClr val="dk1"/>
              </a:solidFill>
              <a:latin typeface="Arial"/>
              <a:ea typeface="Arial"/>
              <a:cs typeface="Arial"/>
              <a:sym typeface="Arial"/>
            </a:endParaRPr>
          </a:p>
          <a:p>
            <a:pPr indent="0" lvl="0" marL="0" rtl="0" algn="ctr">
              <a:lnSpc>
                <a:spcPct val="100000"/>
              </a:lnSpc>
              <a:spcBef>
                <a:spcPts val="640"/>
              </a:spcBef>
              <a:spcAft>
                <a:spcPts val="0"/>
              </a:spcAft>
              <a:buClr>
                <a:schemeClr val="dk1"/>
              </a:buClr>
              <a:buSzPts val="3200"/>
              <a:buFont typeface="Algerian"/>
              <a:buNone/>
            </a:pPr>
            <a:r>
              <a:rPr b="1" i="0" lang="en-US" sz="3200" u="none">
                <a:solidFill>
                  <a:schemeClr val="dk1"/>
                </a:solidFill>
                <a:latin typeface="Algerian"/>
                <a:ea typeface="Algerian"/>
                <a:cs typeface="Algerian"/>
                <a:sym typeface="Algerian"/>
              </a:rPr>
              <a:t>(ii)</a:t>
            </a:r>
            <a:r>
              <a:rPr b="1" i="0" lang="en-US" sz="3200" u="none">
                <a:solidFill>
                  <a:schemeClr val="dk1"/>
                </a:solidFill>
                <a:latin typeface="Arial"/>
                <a:ea typeface="Arial"/>
                <a:cs typeface="Arial"/>
                <a:sym typeface="Arial"/>
              </a:rPr>
              <a:t> </a:t>
            </a:r>
            <a:r>
              <a:rPr b="1" i="0" lang="en-US" sz="3200" u="none">
                <a:solidFill>
                  <a:schemeClr val="dk1"/>
                </a:solidFill>
                <a:latin typeface="Algerian"/>
                <a:ea typeface="Algerian"/>
                <a:cs typeface="Algerian"/>
                <a:sym typeface="Algerian"/>
              </a:rPr>
              <a:t>Determination of N</a:t>
            </a:r>
            <a:r>
              <a:rPr b="1" i="0" lang="en-US" sz="3200" u="none">
                <a:solidFill>
                  <a:schemeClr val="dk1"/>
                </a:solidFill>
                <a:latin typeface="Arial"/>
                <a:ea typeface="Arial"/>
                <a:cs typeface="Arial"/>
                <a:sym typeface="Arial"/>
              </a:rPr>
              <a:t>: </a:t>
            </a:r>
            <a:r>
              <a:rPr b="1" i="0" lang="en-US" sz="3200" u="none">
                <a:solidFill>
                  <a:schemeClr val="dk1"/>
                </a:solidFill>
                <a:latin typeface="Times New Roman"/>
                <a:ea typeface="Times New Roman"/>
                <a:cs typeface="Times New Roman"/>
                <a:sym typeface="Times New Roman"/>
              </a:rPr>
              <a:t>Kjeldahl method</a:t>
            </a:r>
            <a:endParaRPr/>
          </a:p>
          <a:p>
            <a:pPr indent="0" lvl="0" marL="0" rtl="0" algn="ctr">
              <a:lnSpc>
                <a:spcPct val="100000"/>
              </a:lnSpc>
              <a:spcBef>
                <a:spcPts val="640"/>
              </a:spcBef>
              <a:spcAft>
                <a:spcPts val="0"/>
              </a:spcAft>
              <a:buClr>
                <a:schemeClr val="dk1"/>
              </a:buClr>
              <a:buSzPts val="3200"/>
              <a:buFont typeface="Arial"/>
              <a:buNone/>
            </a:pPr>
            <a:r>
              <a:t/>
            </a:r>
            <a:endParaRPr b="1" i="0" sz="3200" u="none">
              <a:solidFill>
                <a:schemeClr val="dk1"/>
              </a:solidFill>
              <a:latin typeface="Times New Roman"/>
              <a:ea typeface="Times New Roman"/>
              <a:cs typeface="Times New Roman"/>
              <a:sym typeface="Times New Roman"/>
            </a:endParaRPr>
          </a:p>
          <a:p>
            <a:pPr indent="0" lvl="0" marL="0" rtl="0" algn="ctr">
              <a:lnSpc>
                <a:spcPct val="100000"/>
              </a:lnSpc>
              <a:spcBef>
                <a:spcPts val="64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Fuel(W g) + H</a:t>
            </a:r>
            <a:r>
              <a:rPr b="0" baseline="-25000" i="0" lang="en-US" sz="3200" u="none">
                <a:solidFill>
                  <a:schemeClr val="dk1"/>
                </a:solidFill>
                <a:latin typeface="Times New Roman"/>
                <a:ea typeface="Times New Roman"/>
                <a:cs typeface="Times New Roman"/>
                <a:sym typeface="Times New Roman"/>
              </a:rPr>
              <a:t>2</a:t>
            </a:r>
            <a:r>
              <a:rPr b="0" i="0" lang="en-US" sz="3200" u="none">
                <a:solidFill>
                  <a:schemeClr val="dk1"/>
                </a:solidFill>
                <a:latin typeface="Times New Roman"/>
                <a:ea typeface="Times New Roman"/>
                <a:cs typeface="Times New Roman"/>
                <a:sym typeface="Times New Roman"/>
              </a:rPr>
              <a:t>SO</a:t>
            </a:r>
            <a:r>
              <a:rPr b="0" baseline="-25000" i="0" lang="en-US" sz="3200" u="none">
                <a:solidFill>
                  <a:schemeClr val="dk1"/>
                </a:solidFill>
                <a:latin typeface="Times New Roman"/>
                <a:ea typeface="Times New Roman"/>
                <a:cs typeface="Times New Roman"/>
                <a:sym typeface="Times New Roman"/>
              </a:rPr>
              <a:t>4</a:t>
            </a:r>
            <a:r>
              <a:rPr b="0" i="0" lang="en-US" sz="3200" u="none">
                <a:solidFill>
                  <a:schemeClr val="dk1"/>
                </a:solidFill>
                <a:latin typeface="Times New Roman"/>
                <a:ea typeface="Times New Roman"/>
                <a:cs typeface="Times New Roman"/>
                <a:sym typeface="Times New Roman"/>
              </a:rPr>
              <a:t>		(NH</a:t>
            </a:r>
            <a:r>
              <a:rPr b="0" baseline="-25000" i="0" lang="en-US" sz="3200" u="none">
                <a:solidFill>
                  <a:schemeClr val="dk1"/>
                </a:solidFill>
                <a:latin typeface="Times New Roman"/>
                <a:ea typeface="Times New Roman"/>
                <a:cs typeface="Times New Roman"/>
                <a:sym typeface="Times New Roman"/>
              </a:rPr>
              <a:t>4</a:t>
            </a:r>
            <a:r>
              <a:rPr b="0" i="0" lang="en-US" sz="3200" u="none">
                <a:solidFill>
                  <a:schemeClr val="dk1"/>
                </a:solidFill>
                <a:latin typeface="Times New Roman"/>
                <a:ea typeface="Times New Roman"/>
                <a:cs typeface="Times New Roman"/>
                <a:sym typeface="Times New Roman"/>
              </a:rPr>
              <a:t>)</a:t>
            </a:r>
            <a:r>
              <a:rPr b="0" baseline="-25000" i="0" lang="en-US" sz="3200" u="none">
                <a:solidFill>
                  <a:schemeClr val="dk1"/>
                </a:solidFill>
                <a:latin typeface="Times New Roman"/>
                <a:ea typeface="Times New Roman"/>
                <a:cs typeface="Times New Roman"/>
                <a:sym typeface="Times New Roman"/>
              </a:rPr>
              <a:t>2</a:t>
            </a:r>
            <a:r>
              <a:rPr b="0" i="0" lang="en-US" sz="3200" u="none">
                <a:solidFill>
                  <a:schemeClr val="dk1"/>
                </a:solidFill>
                <a:latin typeface="Times New Roman"/>
                <a:ea typeface="Times New Roman"/>
                <a:cs typeface="Times New Roman"/>
                <a:sym typeface="Times New Roman"/>
              </a:rPr>
              <a:t>SO</a:t>
            </a:r>
            <a:r>
              <a:rPr b="0" baseline="-25000" i="0" lang="en-US" sz="3200" u="none">
                <a:solidFill>
                  <a:schemeClr val="dk1"/>
                </a:solidFill>
                <a:latin typeface="Times New Roman"/>
                <a:ea typeface="Times New Roman"/>
                <a:cs typeface="Times New Roman"/>
                <a:sym typeface="Times New Roman"/>
              </a:rPr>
              <a:t>4</a:t>
            </a:r>
            <a:r>
              <a:rPr b="0" i="0" lang="en-US" sz="3200" u="none">
                <a:solidFill>
                  <a:schemeClr val="dk1"/>
                </a:solidFill>
                <a:latin typeface="Times New Roman"/>
                <a:ea typeface="Times New Roman"/>
                <a:cs typeface="Times New Roman"/>
                <a:sym typeface="Times New Roman"/>
              </a:rPr>
              <a:t>	</a:t>
            </a:r>
            <a:endParaRPr/>
          </a:p>
          <a:p>
            <a:pPr indent="0" lvl="0" marL="0" rtl="0" algn="ctr">
              <a:lnSpc>
                <a:spcPct val="100000"/>
              </a:lnSpc>
              <a:spcBef>
                <a:spcPts val="64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(NH</a:t>
            </a:r>
            <a:r>
              <a:rPr b="0" baseline="-25000" i="0" lang="en-US" sz="3200" u="none">
                <a:solidFill>
                  <a:schemeClr val="dk1"/>
                </a:solidFill>
                <a:latin typeface="Times New Roman"/>
                <a:ea typeface="Times New Roman"/>
                <a:cs typeface="Times New Roman"/>
                <a:sym typeface="Times New Roman"/>
              </a:rPr>
              <a:t>4</a:t>
            </a:r>
            <a:r>
              <a:rPr b="0" i="0" lang="en-US" sz="3200" u="none">
                <a:solidFill>
                  <a:schemeClr val="dk1"/>
                </a:solidFill>
                <a:latin typeface="Times New Roman"/>
                <a:ea typeface="Times New Roman"/>
                <a:cs typeface="Times New Roman"/>
                <a:sym typeface="Times New Roman"/>
              </a:rPr>
              <a:t>)</a:t>
            </a:r>
            <a:r>
              <a:rPr b="0" baseline="-25000" i="0" lang="en-US" sz="3200" u="none">
                <a:solidFill>
                  <a:schemeClr val="dk1"/>
                </a:solidFill>
                <a:latin typeface="Times New Roman"/>
                <a:ea typeface="Times New Roman"/>
                <a:cs typeface="Times New Roman"/>
                <a:sym typeface="Times New Roman"/>
              </a:rPr>
              <a:t>2</a:t>
            </a:r>
            <a:r>
              <a:rPr b="0" i="0" lang="en-US" sz="3200" u="none">
                <a:solidFill>
                  <a:schemeClr val="dk1"/>
                </a:solidFill>
                <a:latin typeface="Times New Roman"/>
                <a:ea typeface="Times New Roman"/>
                <a:cs typeface="Times New Roman"/>
                <a:sym typeface="Times New Roman"/>
              </a:rPr>
              <a:t>SO</a:t>
            </a:r>
            <a:r>
              <a:rPr b="0" baseline="-25000" i="0" lang="en-US" sz="3200" u="none">
                <a:solidFill>
                  <a:schemeClr val="dk1"/>
                </a:solidFill>
                <a:latin typeface="Times New Roman"/>
                <a:ea typeface="Times New Roman"/>
                <a:cs typeface="Times New Roman"/>
                <a:sym typeface="Times New Roman"/>
              </a:rPr>
              <a:t>4</a:t>
            </a:r>
            <a:r>
              <a:rPr b="0" i="0" lang="en-US" sz="3200" u="none">
                <a:solidFill>
                  <a:schemeClr val="dk1"/>
                </a:solidFill>
                <a:latin typeface="Times New Roman"/>
                <a:ea typeface="Times New Roman"/>
                <a:cs typeface="Times New Roman"/>
                <a:sym typeface="Times New Roman"/>
              </a:rPr>
              <a:t> + NaOH		NH</a:t>
            </a:r>
            <a:r>
              <a:rPr b="0" baseline="-25000" i="0" lang="en-US" sz="3200" u="none">
                <a:solidFill>
                  <a:schemeClr val="dk1"/>
                </a:solidFill>
                <a:latin typeface="Times New Roman"/>
                <a:ea typeface="Times New Roman"/>
                <a:cs typeface="Times New Roman"/>
                <a:sym typeface="Times New Roman"/>
              </a:rPr>
              <a:t>3</a:t>
            </a:r>
            <a:r>
              <a:rPr b="0" i="0" lang="en-US" sz="3200" u="none">
                <a:solidFill>
                  <a:schemeClr val="dk1"/>
                </a:solidFill>
                <a:latin typeface="Times New Roman"/>
                <a:ea typeface="Times New Roman"/>
                <a:cs typeface="Times New Roman"/>
                <a:sym typeface="Times New Roman"/>
              </a:rPr>
              <a:t> +Na</a:t>
            </a:r>
            <a:r>
              <a:rPr b="0" baseline="-25000" i="0" lang="en-US" sz="3200" u="none">
                <a:solidFill>
                  <a:schemeClr val="dk1"/>
                </a:solidFill>
                <a:latin typeface="Times New Roman"/>
                <a:ea typeface="Times New Roman"/>
                <a:cs typeface="Times New Roman"/>
                <a:sym typeface="Times New Roman"/>
              </a:rPr>
              <a:t>2</a:t>
            </a:r>
            <a:r>
              <a:rPr b="0" i="0" lang="en-US" sz="3200" u="none">
                <a:solidFill>
                  <a:schemeClr val="dk1"/>
                </a:solidFill>
                <a:latin typeface="Times New Roman"/>
                <a:ea typeface="Times New Roman"/>
                <a:cs typeface="Times New Roman"/>
                <a:sym typeface="Times New Roman"/>
              </a:rPr>
              <a:t>SO</a:t>
            </a:r>
            <a:r>
              <a:rPr b="0" baseline="-25000" i="0" lang="en-US" sz="3200" u="none">
                <a:solidFill>
                  <a:schemeClr val="dk1"/>
                </a:solidFill>
                <a:latin typeface="Times New Roman"/>
                <a:ea typeface="Times New Roman"/>
                <a:cs typeface="Times New Roman"/>
                <a:sym typeface="Times New Roman"/>
              </a:rPr>
              <a:t>4</a:t>
            </a:r>
            <a:r>
              <a:rPr b="0" i="0" lang="en-US" sz="3200" u="none">
                <a:solidFill>
                  <a:schemeClr val="dk1"/>
                </a:solidFill>
                <a:latin typeface="Times New Roman"/>
                <a:ea typeface="Times New Roman"/>
                <a:cs typeface="Times New Roman"/>
                <a:sym typeface="Times New Roman"/>
              </a:rPr>
              <a:t> + H</a:t>
            </a:r>
            <a:r>
              <a:rPr b="0" baseline="-25000" i="0" lang="en-US" sz="3200" u="none">
                <a:solidFill>
                  <a:schemeClr val="dk1"/>
                </a:solidFill>
                <a:latin typeface="Times New Roman"/>
                <a:ea typeface="Times New Roman"/>
                <a:cs typeface="Times New Roman"/>
                <a:sym typeface="Times New Roman"/>
              </a:rPr>
              <a:t>2</a:t>
            </a:r>
            <a:r>
              <a:rPr b="0" i="0" lang="en-US" sz="3200" u="none">
                <a:solidFill>
                  <a:schemeClr val="dk1"/>
                </a:solidFill>
                <a:latin typeface="Times New Roman"/>
                <a:ea typeface="Times New Roman"/>
                <a:cs typeface="Times New Roman"/>
                <a:sym typeface="Times New Roman"/>
              </a:rPr>
              <a:t>O</a:t>
            </a:r>
            <a:endParaRPr/>
          </a:p>
          <a:p>
            <a:pPr indent="0" lvl="0" marL="0" rtl="0" algn="ctr">
              <a:lnSpc>
                <a:spcPct val="100000"/>
              </a:lnSpc>
              <a:spcBef>
                <a:spcPts val="64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					Known amount</a:t>
            </a:r>
            <a:endParaRPr/>
          </a:p>
          <a:p>
            <a:pPr indent="0" lvl="0" marL="0" rtl="0" algn="ctr">
              <a:lnSpc>
                <a:spcPct val="100000"/>
              </a:lnSpc>
              <a:spcBef>
                <a:spcPts val="64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					 of  H2SO4</a:t>
            </a:r>
            <a:endParaRPr/>
          </a:p>
          <a:p>
            <a:pPr indent="0" lvl="0" marL="0" rtl="0" algn="ctr">
              <a:lnSpc>
                <a:spcPct val="100000"/>
              </a:lnSpc>
              <a:spcBef>
                <a:spcPts val="64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				</a:t>
            </a:r>
            <a:endParaRPr/>
          </a:p>
          <a:p>
            <a:pPr indent="0" lvl="0" marL="0" rtl="0" algn="ctr">
              <a:lnSpc>
                <a:spcPct val="100000"/>
              </a:lnSpc>
              <a:spcBef>
                <a:spcPts val="64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NH</a:t>
            </a:r>
            <a:r>
              <a:rPr b="0" baseline="-25000" i="0" lang="en-US" sz="3200" u="none">
                <a:solidFill>
                  <a:schemeClr val="dk1"/>
                </a:solidFill>
                <a:latin typeface="Times New Roman"/>
                <a:ea typeface="Times New Roman"/>
                <a:cs typeface="Times New Roman"/>
                <a:sym typeface="Times New Roman"/>
              </a:rPr>
              <a:t>3 </a:t>
            </a:r>
            <a:r>
              <a:rPr b="0" i="0" lang="en-US" sz="3200" u="none">
                <a:solidFill>
                  <a:schemeClr val="dk1"/>
                </a:solidFill>
                <a:latin typeface="Times New Roman"/>
                <a:ea typeface="Times New Roman"/>
                <a:cs typeface="Times New Roman"/>
                <a:sym typeface="Times New Roman"/>
              </a:rPr>
              <a:t>	is neutralised			Excess H2SO4</a:t>
            </a:r>
            <a:endParaRPr/>
          </a:p>
          <a:p>
            <a:pPr indent="0" lvl="0" marL="0" rtl="0" algn="ctr">
              <a:lnSpc>
                <a:spcPct val="100000"/>
              </a:lnSpc>
              <a:spcBef>
                <a:spcPts val="64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	                </a:t>
            </a:r>
            <a:endParaRPr/>
          </a:p>
          <a:p>
            <a:pPr indent="0" lvl="0" marL="0" rtl="0" algn="ctr">
              <a:lnSpc>
                <a:spcPct val="100000"/>
              </a:lnSpc>
              <a:spcBef>
                <a:spcPts val="64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                                               (Titrated against alkali)</a:t>
            </a:r>
            <a:endParaRPr/>
          </a:p>
        </p:txBody>
      </p:sp>
      <p:cxnSp>
        <p:nvCxnSpPr>
          <p:cNvPr id="814" name="Google Shape;814;p124"/>
          <p:cNvCxnSpPr/>
          <p:nvPr/>
        </p:nvCxnSpPr>
        <p:spPr>
          <a:xfrm>
            <a:off x="5029200" y="2057400"/>
            <a:ext cx="838200" cy="1500"/>
          </a:xfrm>
          <a:prstGeom prst="straightConnector1">
            <a:avLst/>
          </a:prstGeom>
          <a:noFill/>
          <a:ln cap="flat" cmpd="sng" w="9525">
            <a:solidFill>
              <a:schemeClr val="dk1"/>
            </a:solidFill>
            <a:prstDash val="solid"/>
            <a:miter lim="800000"/>
            <a:headEnd len="med" w="med" type="none"/>
            <a:tailEnd len="med" w="med" type="stealth"/>
          </a:ln>
        </p:spPr>
      </p:cxnSp>
      <p:cxnSp>
        <p:nvCxnSpPr>
          <p:cNvPr id="815" name="Google Shape;815;p124"/>
          <p:cNvCxnSpPr/>
          <p:nvPr/>
        </p:nvCxnSpPr>
        <p:spPr>
          <a:xfrm>
            <a:off x="4114800" y="2665412"/>
            <a:ext cx="838200" cy="1500"/>
          </a:xfrm>
          <a:prstGeom prst="straightConnector1">
            <a:avLst/>
          </a:prstGeom>
          <a:noFill/>
          <a:ln cap="flat" cmpd="sng" w="9525">
            <a:solidFill>
              <a:schemeClr val="dk1"/>
            </a:solidFill>
            <a:prstDash val="solid"/>
            <a:miter lim="800000"/>
            <a:headEnd len="med" w="med" type="none"/>
            <a:tailEnd len="med" w="med" type="stealth"/>
          </a:ln>
        </p:spPr>
      </p:cxnSp>
      <p:cxnSp>
        <p:nvCxnSpPr>
          <p:cNvPr id="816" name="Google Shape;816;p124"/>
          <p:cNvCxnSpPr/>
          <p:nvPr/>
        </p:nvCxnSpPr>
        <p:spPr>
          <a:xfrm>
            <a:off x="2514600" y="4191000"/>
            <a:ext cx="4267200" cy="0"/>
          </a:xfrm>
          <a:prstGeom prst="straightConnector1">
            <a:avLst/>
          </a:prstGeom>
          <a:noFill/>
          <a:ln cap="flat" cmpd="sng" w="9525">
            <a:solidFill>
              <a:schemeClr val="dk1"/>
            </a:solidFill>
            <a:prstDash val="solid"/>
            <a:miter lim="800000"/>
            <a:headEnd len="med" w="med" type="none"/>
            <a:tailEnd len="med" w="med" type="none"/>
          </a:ln>
        </p:spPr>
      </p:cxnSp>
      <p:cxnSp>
        <p:nvCxnSpPr>
          <p:cNvPr id="817" name="Google Shape;817;p124"/>
          <p:cNvCxnSpPr/>
          <p:nvPr/>
        </p:nvCxnSpPr>
        <p:spPr>
          <a:xfrm rot="5400000">
            <a:off x="4800600" y="3581400"/>
            <a:ext cx="1219200" cy="0"/>
          </a:xfrm>
          <a:prstGeom prst="straightConnector1">
            <a:avLst/>
          </a:prstGeom>
          <a:noFill/>
          <a:ln cap="flat" cmpd="sng" w="9525">
            <a:solidFill>
              <a:schemeClr val="dk1"/>
            </a:solidFill>
            <a:prstDash val="solid"/>
            <a:miter lim="800000"/>
            <a:headEnd len="med" w="med" type="none"/>
            <a:tailEnd len="med" w="med" type="none"/>
          </a:ln>
        </p:spPr>
      </p:cxnSp>
      <p:cxnSp>
        <p:nvCxnSpPr>
          <p:cNvPr id="818" name="Google Shape;818;p124"/>
          <p:cNvCxnSpPr/>
          <p:nvPr/>
        </p:nvCxnSpPr>
        <p:spPr>
          <a:xfrm rot="5400000">
            <a:off x="2286000" y="4419600"/>
            <a:ext cx="457200" cy="0"/>
          </a:xfrm>
          <a:prstGeom prst="straightConnector1">
            <a:avLst/>
          </a:prstGeom>
          <a:noFill/>
          <a:ln cap="flat" cmpd="sng" w="9525">
            <a:solidFill>
              <a:schemeClr val="dk1"/>
            </a:solidFill>
            <a:prstDash val="solid"/>
            <a:miter lim="800000"/>
            <a:headEnd len="med" w="med" type="none"/>
            <a:tailEnd len="med" w="med" type="none"/>
          </a:ln>
        </p:spPr>
      </p:cxnSp>
      <p:cxnSp>
        <p:nvCxnSpPr>
          <p:cNvPr id="819" name="Google Shape;819;p124"/>
          <p:cNvCxnSpPr/>
          <p:nvPr/>
        </p:nvCxnSpPr>
        <p:spPr>
          <a:xfrm rot="5400000">
            <a:off x="6553200" y="4419600"/>
            <a:ext cx="457200" cy="0"/>
          </a:xfrm>
          <a:prstGeom prst="straightConnector1">
            <a:avLst/>
          </a:prstGeom>
          <a:noFill/>
          <a:ln cap="flat" cmpd="sng" w="9525">
            <a:solidFill>
              <a:schemeClr val="dk1"/>
            </a:solidFill>
            <a:prstDash val="solid"/>
            <a:miter lim="800000"/>
            <a:headEnd len="med" w="med" type="none"/>
            <a:tailEnd len="med" w="med" type="none"/>
          </a:ln>
        </p:spPr>
      </p:cxnSp>
      <p:cxnSp>
        <p:nvCxnSpPr>
          <p:cNvPr id="820" name="Google Shape;820;p124"/>
          <p:cNvCxnSpPr/>
          <p:nvPr/>
        </p:nvCxnSpPr>
        <p:spPr>
          <a:xfrm>
            <a:off x="6781800" y="5257800"/>
            <a:ext cx="0" cy="1295400"/>
          </a:xfrm>
          <a:prstGeom prst="straightConnector1">
            <a:avLst/>
          </a:prstGeom>
          <a:noFill/>
          <a:ln cap="flat" cmpd="sng" w="38100">
            <a:solidFill>
              <a:schemeClr val="accent1"/>
            </a:solidFill>
            <a:prstDash val="solid"/>
            <a:miter lim="800000"/>
            <a:headEnd len="med" w="med" type="none"/>
            <a:tailEnd len="med" w="med" type="stealth"/>
          </a:ln>
        </p:spPr>
      </p:cxnSp>
    </p:spTree>
  </p:cSld>
  <p:clrMapOvr>
    <a:masterClrMapping/>
  </p:clrMapOvr>
  <p:transition spd="slow">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pic>
        <p:nvPicPr>
          <p:cNvPr descr="Kjeldahl distillation" id="825" name="Google Shape;825;p125"/>
          <p:cNvPicPr preferRelativeResize="0"/>
          <p:nvPr/>
        </p:nvPicPr>
        <p:blipFill rotWithShape="1">
          <a:blip r:embed="rId3">
            <a:alphaModFix/>
          </a:blip>
          <a:srcRect b="0" l="0" r="0" t="0"/>
          <a:stretch/>
        </p:blipFill>
        <p:spPr>
          <a:xfrm>
            <a:off x="-26987" y="685800"/>
            <a:ext cx="3746500" cy="2997201"/>
          </a:xfrm>
          <a:prstGeom prst="rect">
            <a:avLst/>
          </a:prstGeom>
          <a:noFill/>
          <a:ln>
            <a:noFill/>
          </a:ln>
        </p:spPr>
      </p:pic>
      <p:sp>
        <p:nvSpPr>
          <p:cNvPr id="826" name="Google Shape;826;p125"/>
          <p:cNvSpPr txBox="1"/>
          <p:nvPr/>
        </p:nvSpPr>
        <p:spPr>
          <a:xfrm>
            <a:off x="3581400" y="296862"/>
            <a:ext cx="5257800" cy="397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The Kjeldahl method consists of three steps:</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a:t>
            </a:r>
            <a:endParaRPr/>
          </a:p>
          <a:p>
            <a:pPr indent="-114300" lvl="0" marL="0" marR="0" rtl="0" algn="l">
              <a:lnSpc>
                <a:spcPct val="100000"/>
              </a:lnSpc>
              <a:spcBef>
                <a:spcPts val="0"/>
              </a:spcBef>
              <a:spcAft>
                <a:spcPts val="0"/>
              </a:spcAft>
              <a:buClr>
                <a:schemeClr val="dk1"/>
              </a:buClr>
              <a:buSzPts val="1800"/>
              <a:buFont typeface="Arial"/>
              <a:buAutoNum type="arabicPeriod"/>
            </a:pPr>
            <a:r>
              <a:rPr b="1" i="0" lang="en-US" sz="1800" u="none">
                <a:solidFill>
                  <a:schemeClr val="dk1"/>
                </a:solidFill>
                <a:latin typeface="Arial"/>
                <a:ea typeface="Arial"/>
                <a:cs typeface="Arial"/>
                <a:sym typeface="Arial"/>
              </a:rPr>
              <a:t>Digestion:</a:t>
            </a:r>
            <a:r>
              <a:rPr b="0" i="0" lang="en-US" sz="1800" u="none">
                <a:solidFill>
                  <a:schemeClr val="dk1"/>
                </a:solidFill>
                <a:latin typeface="Arial"/>
                <a:ea typeface="Arial"/>
                <a:cs typeface="Arial"/>
                <a:sym typeface="Arial"/>
              </a:rPr>
              <a:t> </a:t>
            </a:r>
            <a:r>
              <a:rPr b="0" i="0" lang="en-US" sz="1800" u="none">
                <a:solidFill>
                  <a:srgbClr val="16165D"/>
                </a:solidFill>
                <a:latin typeface="Arial"/>
                <a:ea typeface="Arial"/>
                <a:cs typeface="Arial"/>
                <a:sym typeface="Arial"/>
              </a:rPr>
              <a:t>about 1 g of fuel – heated with conc H</a:t>
            </a:r>
            <a:r>
              <a:rPr b="0" baseline="-25000" i="0" lang="en-US" sz="1800" u="none">
                <a:solidFill>
                  <a:srgbClr val="16165D"/>
                </a:solidFill>
                <a:latin typeface="Arial"/>
                <a:ea typeface="Arial"/>
                <a:cs typeface="Arial"/>
                <a:sym typeface="Arial"/>
              </a:rPr>
              <a:t>2</a:t>
            </a:r>
            <a:r>
              <a:rPr b="0" i="0" lang="en-US" sz="1800" u="none">
                <a:solidFill>
                  <a:srgbClr val="16165D"/>
                </a:solidFill>
                <a:latin typeface="Arial"/>
                <a:ea typeface="Arial"/>
                <a:cs typeface="Arial"/>
                <a:sym typeface="Arial"/>
              </a:rPr>
              <a:t>SO</a:t>
            </a:r>
            <a:r>
              <a:rPr b="0" baseline="-25000" i="0" lang="en-US" sz="1800" u="none">
                <a:solidFill>
                  <a:srgbClr val="16165D"/>
                </a:solidFill>
                <a:latin typeface="Arial"/>
                <a:ea typeface="Arial"/>
                <a:cs typeface="Arial"/>
                <a:sym typeface="Arial"/>
              </a:rPr>
              <a:t>4</a:t>
            </a:r>
            <a:r>
              <a:rPr b="0" i="0" lang="en-US" sz="1800" u="none">
                <a:solidFill>
                  <a:srgbClr val="16165D"/>
                </a:solidFill>
                <a:latin typeface="Arial"/>
                <a:ea typeface="Arial"/>
                <a:cs typeface="Arial"/>
                <a:sym typeface="Arial"/>
              </a:rPr>
              <a:t> along with K</a:t>
            </a:r>
            <a:r>
              <a:rPr b="0" baseline="-25000" i="0" lang="en-US" sz="1800" u="none">
                <a:solidFill>
                  <a:srgbClr val="16165D"/>
                </a:solidFill>
                <a:latin typeface="Arial"/>
                <a:ea typeface="Arial"/>
                <a:cs typeface="Arial"/>
                <a:sym typeface="Arial"/>
              </a:rPr>
              <a:t>2</a:t>
            </a:r>
            <a:r>
              <a:rPr b="0" i="0" lang="en-US" sz="1800" u="none">
                <a:solidFill>
                  <a:srgbClr val="16165D"/>
                </a:solidFill>
                <a:latin typeface="Arial"/>
                <a:ea typeface="Arial"/>
                <a:cs typeface="Arial"/>
                <a:sym typeface="Arial"/>
              </a:rPr>
              <a:t>SO</a:t>
            </a:r>
            <a:r>
              <a:rPr b="0" baseline="-25000" i="0" lang="en-US" sz="1800" u="none">
                <a:solidFill>
                  <a:srgbClr val="16165D"/>
                </a:solidFill>
                <a:latin typeface="Arial"/>
                <a:ea typeface="Arial"/>
                <a:cs typeface="Arial"/>
                <a:sym typeface="Arial"/>
              </a:rPr>
              <a:t>4</a:t>
            </a:r>
            <a:r>
              <a:rPr b="0" i="0" lang="en-US" sz="1800" u="none">
                <a:solidFill>
                  <a:srgbClr val="16165D"/>
                </a:solidFill>
                <a:latin typeface="Arial"/>
                <a:ea typeface="Arial"/>
                <a:cs typeface="Arial"/>
                <a:sym typeface="Arial"/>
              </a:rPr>
              <a:t>/ CuSO</a:t>
            </a:r>
            <a:r>
              <a:rPr b="0" baseline="-25000" i="0" lang="en-US" sz="1800" u="none">
                <a:solidFill>
                  <a:srgbClr val="16165D"/>
                </a:solidFill>
                <a:latin typeface="Arial"/>
                <a:ea typeface="Arial"/>
                <a:cs typeface="Arial"/>
                <a:sym typeface="Arial"/>
              </a:rPr>
              <a:t>4</a:t>
            </a:r>
            <a:r>
              <a:rPr b="0" i="0" lang="en-US" sz="1800" u="none">
                <a:solidFill>
                  <a:srgbClr val="16165D"/>
                </a:solidFill>
                <a:latin typeface="Arial"/>
                <a:ea typeface="Arial"/>
                <a:cs typeface="Arial"/>
                <a:sym typeface="Arial"/>
              </a:rPr>
              <a:t> as catalyst in a long necked flask.</a:t>
            </a:r>
            <a:endParaRPr/>
          </a:p>
          <a:p>
            <a:pPr indent="0" lvl="0" marL="0" marR="0" rtl="0" algn="l">
              <a:lnSpc>
                <a:spcPct val="100000"/>
              </a:lnSpc>
              <a:spcBef>
                <a:spcPts val="0"/>
              </a:spcBef>
              <a:spcAft>
                <a:spcPts val="0"/>
              </a:spcAft>
              <a:buClr>
                <a:srgbClr val="16165D"/>
              </a:buClr>
              <a:buSzPts val="1800"/>
              <a:buFont typeface="Arial"/>
              <a:buNone/>
            </a:pPr>
            <a:r>
              <a:rPr b="0" i="0" lang="en-US" sz="1800" u="none">
                <a:solidFill>
                  <a:srgbClr val="16165D"/>
                </a:solidFill>
                <a:latin typeface="Arial"/>
                <a:ea typeface="Arial"/>
                <a:cs typeface="Arial"/>
                <a:sym typeface="Arial"/>
              </a:rPr>
              <a:t> 	</a:t>
            </a:r>
            <a:r>
              <a:rPr b="0" i="0" lang="en-US" sz="1800" u="none">
                <a:solidFill>
                  <a:schemeClr val="dk1"/>
                </a:solidFill>
                <a:latin typeface="Times New Roman"/>
                <a:ea typeface="Times New Roman"/>
                <a:cs typeface="Times New Roman"/>
                <a:sym typeface="Times New Roman"/>
              </a:rPr>
              <a:t>Fuel(W g) + H</a:t>
            </a:r>
            <a:r>
              <a:rPr b="0" baseline="-25000" i="0" lang="en-US" sz="1800" u="none">
                <a:solidFill>
                  <a:schemeClr val="dk1"/>
                </a:solidFill>
                <a:latin typeface="Times New Roman"/>
                <a:ea typeface="Times New Roman"/>
                <a:cs typeface="Times New Roman"/>
                <a:sym typeface="Times New Roman"/>
              </a:rPr>
              <a:t>2</a:t>
            </a:r>
            <a:r>
              <a:rPr b="0" i="0" lang="en-US" sz="1800" u="none">
                <a:solidFill>
                  <a:schemeClr val="dk1"/>
                </a:solidFill>
                <a:latin typeface="Times New Roman"/>
                <a:ea typeface="Times New Roman"/>
                <a:cs typeface="Times New Roman"/>
                <a:sym typeface="Times New Roman"/>
              </a:rPr>
              <a:t>SO</a:t>
            </a:r>
            <a:r>
              <a:rPr b="0" baseline="-25000" i="0" lang="en-US" sz="1800" u="none">
                <a:solidFill>
                  <a:schemeClr val="dk1"/>
                </a:solidFill>
                <a:latin typeface="Times New Roman"/>
                <a:ea typeface="Times New Roman"/>
                <a:cs typeface="Times New Roman"/>
                <a:sym typeface="Times New Roman"/>
              </a:rPr>
              <a:t>4                 </a:t>
            </a:r>
            <a:r>
              <a:rPr b="0" i="0" lang="en-US" sz="1800" u="none">
                <a:solidFill>
                  <a:schemeClr val="dk1"/>
                </a:solidFill>
                <a:latin typeface="Times New Roman"/>
                <a:ea typeface="Times New Roman"/>
                <a:cs typeface="Times New Roman"/>
                <a:sym typeface="Times New Roman"/>
              </a:rPr>
              <a:t>(NH</a:t>
            </a:r>
            <a:r>
              <a:rPr b="0" baseline="-25000" i="0" lang="en-US" sz="1800" u="none">
                <a:solidFill>
                  <a:schemeClr val="dk1"/>
                </a:solidFill>
                <a:latin typeface="Times New Roman"/>
                <a:ea typeface="Times New Roman"/>
                <a:cs typeface="Times New Roman"/>
                <a:sym typeface="Times New Roman"/>
              </a:rPr>
              <a:t>4</a:t>
            </a:r>
            <a:r>
              <a:rPr b="0" i="0" lang="en-US" sz="1800" u="none">
                <a:solidFill>
                  <a:schemeClr val="dk1"/>
                </a:solidFill>
                <a:latin typeface="Times New Roman"/>
                <a:ea typeface="Times New Roman"/>
                <a:cs typeface="Times New Roman"/>
                <a:sym typeface="Times New Roman"/>
              </a:rPr>
              <a:t>)</a:t>
            </a:r>
            <a:r>
              <a:rPr b="0" baseline="-25000" i="0" lang="en-US" sz="1800" u="none">
                <a:solidFill>
                  <a:schemeClr val="dk1"/>
                </a:solidFill>
                <a:latin typeface="Times New Roman"/>
                <a:ea typeface="Times New Roman"/>
                <a:cs typeface="Times New Roman"/>
                <a:sym typeface="Times New Roman"/>
              </a:rPr>
              <a:t>2</a:t>
            </a:r>
            <a:r>
              <a:rPr b="0" i="0" lang="en-US" sz="1800" u="none">
                <a:solidFill>
                  <a:schemeClr val="dk1"/>
                </a:solidFill>
                <a:latin typeface="Times New Roman"/>
                <a:ea typeface="Times New Roman"/>
                <a:cs typeface="Times New Roman"/>
                <a:sym typeface="Times New Roman"/>
              </a:rPr>
              <a:t>SO</a:t>
            </a:r>
            <a:r>
              <a:rPr b="0" baseline="-25000" i="0" lang="en-US" sz="1800" u="none">
                <a:solidFill>
                  <a:schemeClr val="dk1"/>
                </a:solidFill>
                <a:latin typeface="Times New Roman"/>
                <a:ea typeface="Times New Roman"/>
                <a:cs typeface="Times New Roman"/>
                <a:sym typeface="Times New Roman"/>
              </a:rPr>
              <a:t>4</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rgbClr val="16165D"/>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2. Distillation: </a:t>
            </a:r>
            <a:r>
              <a:rPr b="0" i="0" lang="en-US" sz="1800" u="none">
                <a:solidFill>
                  <a:srgbClr val="16165D"/>
                </a:solidFill>
                <a:latin typeface="Arial"/>
                <a:ea typeface="Arial"/>
                <a:cs typeface="Arial"/>
                <a:sym typeface="Arial"/>
              </a:rPr>
              <a:t>When clear solution is obtained (all N converted to (NH</a:t>
            </a:r>
            <a:r>
              <a:rPr b="0" baseline="-25000" i="0" lang="en-US" sz="1800" u="none">
                <a:solidFill>
                  <a:srgbClr val="16165D"/>
                </a:solidFill>
                <a:latin typeface="Arial"/>
                <a:ea typeface="Arial"/>
                <a:cs typeface="Arial"/>
                <a:sym typeface="Arial"/>
              </a:rPr>
              <a:t>4</a:t>
            </a:r>
            <a:r>
              <a:rPr b="0" i="0" lang="en-US" sz="1800" u="none">
                <a:solidFill>
                  <a:srgbClr val="16165D"/>
                </a:solidFill>
                <a:latin typeface="Arial"/>
                <a:ea typeface="Arial"/>
                <a:cs typeface="Arial"/>
                <a:sym typeface="Arial"/>
              </a:rPr>
              <a:t>)</a:t>
            </a:r>
            <a:r>
              <a:rPr b="0" baseline="-25000" i="0" lang="en-US" sz="1800" u="none">
                <a:solidFill>
                  <a:srgbClr val="16165D"/>
                </a:solidFill>
                <a:latin typeface="Arial"/>
                <a:ea typeface="Arial"/>
                <a:cs typeface="Arial"/>
                <a:sym typeface="Arial"/>
              </a:rPr>
              <a:t>2</a:t>
            </a:r>
            <a:r>
              <a:rPr b="0" i="0" lang="en-US" sz="1800" u="none">
                <a:solidFill>
                  <a:srgbClr val="16165D"/>
                </a:solidFill>
                <a:latin typeface="Arial"/>
                <a:ea typeface="Arial"/>
                <a:cs typeface="Arial"/>
                <a:sym typeface="Arial"/>
              </a:rPr>
              <a:t>SO</a:t>
            </a:r>
            <a:r>
              <a:rPr b="0" baseline="-25000" i="0" lang="en-US" sz="1800" u="none">
                <a:solidFill>
                  <a:srgbClr val="16165D"/>
                </a:solidFill>
                <a:latin typeface="Arial"/>
                <a:ea typeface="Arial"/>
                <a:cs typeface="Arial"/>
                <a:sym typeface="Arial"/>
              </a:rPr>
              <a:t>4</a:t>
            </a:r>
            <a:r>
              <a:rPr b="0" i="0" lang="en-US" sz="1800" u="none">
                <a:solidFill>
                  <a:srgbClr val="16165D"/>
                </a:solidFill>
                <a:latin typeface="Arial"/>
                <a:ea typeface="Arial"/>
                <a:cs typeface="Arial"/>
                <a:sym typeface="Arial"/>
              </a:rPr>
              <a:t>), it is treated with excess NaOH to liberate NH</a:t>
            </a:r>
            <a:r>
              <a:rPr b="0" baseline="-25000" i="0" lang="en-US" sz="1800" u="none">
                <a:solidFill>
                  <a:srgbClr val="16165D"/>
                </a:solidFill>
                <a:latin typeface="Arial"/>
                <a:ea typeface="Arial"/>
                <a:cs typeface="Arial"/>
                <a:sym typeface="Arial"/>
              </a:rPr>
              <a:t>3</a:t>
            </a:r>
            <a:r>
              <a:rPr b="0" i="0" lang="en-US" sz="1800" u="none">
                <a:solidFill>
                  <a:srgbClr val="16165D"/>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         (NH</a:t>
            </a:r>
            <a:r>
              <a:rPr b="0" baseline="-25000" i="0" lang="en-US" sz="1800" u="none">
                <a:solidFill>
                  <a:schemeClr val="dk1"/>
                </a:solidFill>
                <a:latin typeface="Times New Roman"/>
                <a:ea typeface="Times New Roman"/>
                <a:cs typeface="Times New Roman"/>
                <a:sym typeface="Times New Roman"/>
              </a:rPr>
              <a:t>4</a:t>
            </a:r>
            <a:r>
              <a:rPr b="0" i="0" lang="en-US" sz="1800" u="none">
                <a:solidFill>
                  <a:schemeClr val="dk1"/>
                </a:solidFill>
                <a:latin typeface="Times New Roman"/>
                <a:ea typeface="Times New Roman"/>
                <a:cs typeface="Times New Roman"/>
                <a:sym typeface="Times New Roman"/>
              </a:rPr>
              <a:t>)</a:t>
            </a:r>
            <a:r>
              <a:rPr b="0" baseline="-25000" i="0" lang="en-US" sz="1800" u="none">
                <a:solidFill>
                  <a:schemeClr val="dk1"/>
                </a:solidFill>
                <a:latin typeface="Times New Roman"/>
                <a:ea typeface="Times New Roman"/>
                <a:cs typeface="Times New Roman"/>
                <a:sym typeface="Times New Roman"/>
              </a:rPr>
              <a:t>2</a:t>
            </a:r>
            <a:r>
              <a:rPr b="0" i="0" lang="en-US" sz="1800" u="none">
                <a:solidFill>
                  <a:schemeClr val="dk1"/>
                </a:solidFill>
                <a:latin typeface="Times New Roman"/>
                <a:ea typeface="Times New Roman"/>
                <a:cs typeface="Times New Roman"/>
                <a:sym typeface="Times New Roman"/>
              </a:rPr>
              <a:t>SO</a:t>
            </a:r>
            <a:r>
              <a:rPr b="0" baseline="-25000" i="0" lang="en-US" sz="1800" u="none">
                <a:solidFill>
                  <a:schemeClr val="dk1"/>
                </a:solidFill>
                <a:latin typeface="Times New Roman"/>
                <a:ea typeface="Times New Roman"/>
                <a:cs typeface="Times New Roman"/>
                <a:sym typeface="Times New Roman"/>
              </a:rPr>
              <a:t>4</a:t>
            </a:r>
            <a:r>
              <a:rPr b="0" i="0" lang="en-US" sz="1800" u="none">
                <a:solidFill>
                  <a:schemeClr val="dk1"/>
                </a:solidFill>
                <a:latin typeface="Times New Roman"/>
                <a:ea typeface="Times New Roman"/>
                <a:cs typeface="Times New Roman"/>
                <a:sym typeface="Times New Roman"/>
              </a:rPr>
              <a:t> + NaOH             NH</a:t>
            </a:r>
            <a:r>
              <a:rPr b="0" baseline="-25000" i="0" lang="en-US" sz="1800" u="none">
                <a:solidFill>
                  <a:schemeClr val="dk1"/>
                </a:solidFill>
                <a:latin typeface="Times New Roman"/>
                <a:ea typeface="Times New Roman"/>
                <a:cs typeface="Times New Roman"/>
                <a:sym typeface="Times New Roman"/>
              </a:rPr>
              <a:t>3</a:t>
            </a:r>
            <a:r>
              <a:rPr b="0" i="0" lang="en-US" sz="1800" u="none">
                <a:solidFill>
                  <a:schemeClr val="dk1"/>
                </a:solidFill>
                <a:latin typeface="Times New Roman"/>
                <a:ea typeface="Times New Roman"/>
                <a:cs typeface="Times New Roman"/>
                <a:sym typeface="Times New Roman"/>
              </a:rPr>
              <a:t> +Na</a:t>
            </a:r>
            <a:r>
              <a:rPr b="0" baseline="-25000" i="0" lang="en-US" sz="1800" u="none">
                <a:solidFill>
                  <a:schemeClr val="dk1"/>
                </a:solidFill>
                <a:latin typeface="Times New Roman"/>
                <a:ea typeface="Times New Roman"/>
                <a:cs typeface="Times New Roman"/>
                <a:sym typeface="Times New Roman"/>
              </a:rPr>
              <a:t>2</a:t>
            </a:r>
            <a:r>
              <a:rPr b="0" i="0" lang="en-US" sz="1800" u="none">
                <a:solidFill>
                  <a:schemeClr val="dk1"/>
                </a:solidFill>
                <a:latin typeface="Times New Roman"/>
                <a:ea typeface="Times New Roman"/>
                <a:cs typeface="Times New Roman"/>
                <a:sym typeface="Times New Roman"/>
              </a:rPr>
              <a:t>SO</a:t>
            </a:r>
            <a:r>
              <a:rPr b="0" baseline="-25000" i="0" lang="en-US" sz="1800" u="none">
                <a:solidFill>
                  <a:schemeClr val="dk1"/>
                </a:solidFill>
                <a:latin typeface="Times New Roman"/>
                <a:ea typeface="Times New Roman"/>
                <a:cs typeface="Times New Roman"/>
                <a:sym typeface="Times New Roman"/>
              </a:rPr>
              <a:t>4</a:t>
            </a:r>
            <a:r>
              <a:rPr b="0" i="0" lang="en-US" sz="1800" u="none">
                <a:solidFill>
                  <a:schemeClr val="dk1"/>
                </a:solidFill>
                <a:latin typeface="Times New Roman"/>
                <a:ea typeface="Times New Roman"/>
                <a:cs typeface="Times New Roman"/>
                <a:sym typeface="Times New Roman"/>
              </a:rPr>
              <a:t> + H</a:t>
            </a:r>
            <a:r>
              <a:rPr b="0" baseline="-25000" i="0" lang="en-US" sz="1800" u="none">
                <a:solidFill>
                  <a:schemeClr val="dk1"/>
                </a:solidFill>
                <a:latin typeface="Times New Roman"/>
                <a:ea typeface="Times New Roman"/>
                <a:cs typeface="Times New Roman"/>
                <a:sym typeface="Times New Roman"/>
              </a:rPr>
              <a:t>2</a:t>
            </a:r>
            <a:r>
              <a:rPr b="0" i="0" lang="en-US" sz="1800" u="none">
                <a:solidFill>
                  <a:schemeClr val="dk1"/>
                </a:solidFill>
                <a:latin typeface="Times New Roman"/>
                <a:ea typeface="Times New Roman"/>
                <a:cs typeface="Times New Roman"/>
                <a:sym typeface="Times New Roman"/>
              </a:rPr>
              <a:t>O</a:t>
            </a:r>
            <a:endParaRPr/>
          </a:p>
          <a:p>
            <a:pPr indent="0" lvl="0" marL="0" marR="0" rtl="0" algn="l">
              <a:lnSpc>
                <a:spcPct val="100000"/>
              </a:lnSpc>
              <a:spcBef>
                <a:spcPts val="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3. Titration:</a:t>
            </a:r>
            <a:endParaRPr/>
          </a:p>
        </p:txBody>
      </p:sp>
      <p:cxnSp>
        <p:nvCxnSpPr>
          <p:cNvPr id="827" name="Google Shape;827;p125"/>
          <p:cNvCxnSpPr/>
          <p:nvPr/>
        </p:nvCxnSpPr>
        <p:spPr>
          <a:xfrm>
            <a:off x="6450012" y="2132012"/>
            <a:ext cx="533400" cy="1500"/>
          </a:xfrm>
          <a:prstGeom prst="straightConnector1">
            <a:avLst/>
          </a:prstGeom>
          <a:noFill/>
          <a:ln cap="flat" cmpd="sng" w="9525">
            <a:solidFill>
              <a:schemeClr val="dk1"/>
            </a:solidFill>
            <a:prstDash val="solid"/>
            <a:miter lim="800000"/>
            <a:headEnd len="med" w="med" type="none"/>
            <a:tailEnd len="med" w="med" type="stealth"/>
          </a:ln>
        </p:spPr>
      </p:cxnSp>
      <p:cxnSp>
        <p:nvCxnSpPr>
          <p:cNvPr id="828" name="Google Shape;828;p125"/>
          <p:cNvCxnSpPr/>
          <p:nvPr/>
        </p:nvCxnSpPr>
        <p:spPr>
          <a:xfrm>
            <a:off x="6172200" y="3503612"/>
            <a:ext cx="533400" cy="1500"/>
          </a:xfrm>
          <a:prstGeom prst="straightConnector1">
            <a:avLst/>
          </a:prstGeom>
          <a:noFill/>
          <a:ln cap="flat" cmpd="sng" w="9525">
            <a:solidFill>
              <a:schemeClr val="dk1"/>
            </a:solidFill>
            <a:prstDash val="solid"/>
            <a:miter lim="800000"/>
            <a:headEnd len="med" w="med" type="none"/>
            <a:tailEnd len="med" w="med" type="stealth"/>
          </a:ln>
        </p:spPr>
      </p:cxnSp>
      <p:cxnSp>
        <p:nvCxnSpPr>
          <p:cNvPr id="829" name="Google Shape;829;p125"/>
          <p:cNvCxnSpPr/>
          <p:nvPr/>
        </p:nvCxnSpPr>
        <p:spPr>
          <a:xfrm>
            <a:off x="6935787" y="3643312"/>
            <a:ext cx="0" cy="914400"/>
          </a:xfrm>
          <a:prstGeom prst="straightConnector1">
            <a:avLst/>
          </a:prstGeom>
          <a:noFill/>
          <a:ln cap="flat" cmpd="sng" w="9525">
            <a:solidFill>
              <a:schemeClr val="dk1"/>
            </a:solidFill>
            <a:prstDash val="solid"/>
            <a:miter lim="800000"/>
            <a:headEnd len="med" w="med" type="none"/>
            <a:tailEnd len="med" w="med" type="none"/>
          </a:ln>
        </p:spPr>
      </p:cxnSp>
      <p:cxnSp>
        <p:nvCxnSpPr>
          <p:cNvPr id="830" name="Google Shape;830;p125"/>
          <p:cNvCxnSpPr/>
          <p:nvPr/>
        </p:nvCxnSpPr>
        <p:spPr>
          <a:xfrm rot="10800000">
            <a:off x="4495800" y="4572000"/>
            <a:ext cx="3276600" cy="0"/>
          </a:xfrm>
          <a:prstGeom prst="straightConnector1">
            <a:avLst/>
          </a:prstGeom>
          <a:noFill/>
          <a:ln cap="flat" cmpd="sng" w="9525">
            <a:solidFill>
              <a:schemeClr val="dk1"/>
            </a:solidFill>
            <a:prstDash val="solid"/>
            <a:miter lim="800000"/>
            <a:headEnd len="med" w="med" type="none"/>
            <a:tailEnd len="med" w="med" type="none"/>
          </a:ln>
        </p:spPr>
      </p:cxnSp>
      <p:cxnSp>
        <p:nvCxnSpPr>
          <p:cNvPr id="831" name="Google Shape;831;p125"/>
          <p:cNvCxnSpPr/>
          <p:nvPr/>
        </p:nvCxnSpPr>
        <p:spPr>
          <a:xfrm>
            <a:off x="4495800" y="4586287"/>
            <a:ext cx="0" cy="366600"/>
          </a:xfrm>
          <a:prstGeom prst="straightConnector1">
            <a:avLst/>
          </a:prstGeom>
          <a:noFill/>
          <a:ln cap="flat" cmpd="sng" w="9525">
            <a:solidFill>
              <a:schemeClr val="dk1"/>
            </a:solidFill>
            <a:prstDash val="solid"/>
            <a:miter lim="800000"/>
            <a:headEnd len="med" w="med" type="none"/>
            <a:tailEnd len="med" w="med" type="stealth"/>
          </a:ln>
        </p:spPr>
      </p:cxnSp>
      <p:cxnSp>
        <p:nvCxnSpPr>
          <p:cNvPr id="832" name="Google Shape;832;p125"/>
          <p:cNvCxnSpPr/>
          <p:nvPr/>
        </p:nvCxnSpPr>
        <p:spPr>
          <a:xfrm>
            <a:off x="7758112" y="4572000"/>
            <a:ext cx="0" cy="366600"/>
          </a:xfrm>
          <a:prstGeom prst="straightConnector1">
            <a:avLst/>
          </a:prstGeom>
          <a:noFill/>
          <a:ln cap="flat" cmpd="sng" w="9525">
            <a:solidFill>
              <a:schemeClr val="dk1"/>
            </a:solidFill>
            <a:prstDash val="solid"/>
            <a:miter lim="800000"/>
            <a:headEnd len="med" w="med" type="none"/>
            <a:tailEnd len="med" w="med" type="stealth"/>
          </a:ln>
        </p:spPr>
      </p:cxnSp>
      <p:sp>
        <p:nvSpPr>
          <p:cNvPr id="833" name="Google Shape;833;p125"/>
          <p:cNvSpPr txBox="1"/>
          <p:nvPr/>
        </p:nvSpPr>
        <p:spPr>
          <a:xfrm>
            <a:off x="4849812" y="3911600"/>
            <a:ext cx="4468800" cy="58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6165D"/>
              </a:buClr>
              <a:buSzPts val="1600"/>
              <a:buFont typeface="Arial"/>
              <a:buNone/>
            </a:pPr>
            <a:r>
              <a:rPr b="0" i="0" lang="en-US" sz="1600" u="none">
                <a:solidFill>
                  <a:srgbClr val="16165D"/>
                </a:solidFill>
                <a:latin typeface="Arial"/>
                <a:ea typeface="Arial"/>
                <a:cs typeface="Arial"/>
                <a:sym typeface="Arial"/>
              </a:rPr>
              <a:t>NH</a:t>
            </a:r>
            <a:r>
              <a:rPr b="0" baseline="-25000" i="0" lang="en-US" sz="1600" u="none">
                <a:solidFill>
                  <a:srgbClr val="16165D"/>
                </a:solidFill>
                <a:latin typeface="Arial"/>
                <a:ea typeface="Arial"/>
                <a:cs typeface="Arial"/>
                <a:sym typeface="Arial"/>
              </a:rPr>
              <a:t>3</a:t>
            </a:r>
            <a:r>
              <a:rPr b="0" i="0" lang="en-US" sz="1600" u="none">
                <a:solidFill>
                  <a:srgbClr val="16165D"/>
                </a:solidFill>
                <a:latin typeface="Arial"/>
                <a:ea typeface="Arial"/>
                <a:cs typeface="Arial"/>
                <a:sym typeface="Arial"/>
              </a:rPr>
              <a:t> thus produced is distilled over and absorbed in a known volume V</a:t>
            </a:r>
            <a:r>
              <a:rPr b="0" baseline="-25000" i="0" lang="en-US" sz="1600" u="none">
                <a:solidFill>
                  <a:srgbClr val="16165D"/>
                </a:solidFill>
                <a:latin typeface="Arial"/>
                <a:ea typeface="Arial"/>
                <a:cs typeface="Arial"/>
                <a:sym typeface="Arial"/>
              </a:rPr>
              <a:t>1</a:t>
            </a:r>
            <a:r>
              <a:rPr b="0" i="0" lang="en-US" sz="1600" u="none">
                <a:solidFill>
                  <a:srgbClr val="16165D"/>
                </a:solidFill>
                <a:latin typeface="Arial"/>
                <a:ea typeface="Arial"/>
                <a:cs typeface="Arial"/>
                <a:sym typeface="Arial"/>
              </a:rPr>
              <a:t> of (N</a:t>
            </a:r>
            <a:r>
              <a:rPr b="0" baseline="-25000" i="0" lang="en-US" sz="1600" u="none">
                <a:solidFill>
                  <a:srgbClr val="16165D"/>
                </a:solidFill>
                <a:latin typeface="Arial"/>
                <a:ea typeface="Arial"/>
                <a:cs typeface="Arial"/>
                <a:sym typeface="Arial"/>
              </a:rPr>
              <a:t>1</a:t>
            </a:r>
            <a:r>
              <a:rPr b="0" i="0" lang="en-US" sz="1600" u="none">
                <a:solidFill>
                  <a:srgbClr val="16165D"/>
                </a:solidFill>
                <a:latin typeface="Arial"/>
                <a:ea typeface="Arial"/>
                <a:cs typeface="Arial"/>
                <a:sym typeface="Arial"/>
              </a:rPr>
              <a:t>) H2SO4</a:t>
            </a:r>
            <a:endParaRPr/>
          </a:p>
        </p:txBody>
      </p:sp>
      <p:sp>
        <p:nvSpPr>
          <p:cNvPr id="834" name="Google Shape;834;p125"/>
          <p:cNvSpPr txBox="1"/>
          <p:nvPr/>
        </p:nvSpPr>
        <p:spPr>
          <a:xfrm>
            <a:off x="3627437" y="4995862"/>
            <a:ext cx="18591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NH3 is neutralised</a:t>
            </a:r>
            <a:endParaRPr/>
          </a:p>
        </p:txBody>
      </p:sp>
      <p:sp>
        <p:nvSpPr>
          <p:cNvPr id="835" name="Google Shape;835;p125"/>
          <p:cNvSpPr txBox="1"/>
          <p:nvPr/>
        </p:nvSpPr>
        <p:spPr>
          <a:xfrm>
            <a:off x="7010400" y="4995862"/>
            <a:ext cx="15747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Excess H2SO4</a:t>
            </a:r>
            <a:endParaRPr/>
          </a:p>
        </p:txBody>
      </p:sp>
      <p:cxnSp>
        <p:nvCxnSpPr>
          <p:cNvPr id="836" name="Google Shape;836;p125"/>
          <p:cNvCxnSpPr/>
          <p:nvPr/>
        </p:nvCxnSpPr>
        <p:spPr>
          <a:xfrm>
            <a:off x="7788275" y="5334000"/>
            <a:ext cx="0" cy="881100"/>
          </a:xfrm>
          <a:prstGeom prst="straightConnector1">
            <a:avLst/>
          </a:prstGeom>
          <a:noFill/>
          <a:ln cap="flat" cmpd="sng" w="9525">
            <a:solidFill>
              <a:schemeClr val="dk1"/>
            </a:solidFill>
            <a:prstDash val="solid"/>
            <a:miter lim="800000"/>
            <a:headEnd len="med" w="med" type="none"/>
            <a:tailEnd len="med" w="med" type="stealth"/>
          </a:ln>
        </p:spPr>
      </p:cxnSp>
      <p:sp>
        <p:nvSpPr>
          <p:cNvPr id="837" name="Google Shape;837;p125"/>
          <p:cNvSpPr txBox="1"/>
          <p:nvPr/>
        </p:nvSpPr>
        <p:spPr>
          <a:xfrm>
            <a:off x="6096000" y="5562600"/>
            <a:ext cx="30735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Titrated against standard NaOH</a:t>
            </a:r>
            <a:endParaRPr/>
          </a:p>
        </p:txBody>
      </p:sp>
      <p:sp>
        <p:nvSpPr>
          <p:cNvPr id="838" name="Google Shape;838;p125"/>
          <p:cNvSpPr txBox="1"/>
          <p:nvPr/>
        </p:nvSpPr>
        <p:spPr>
          <a:xfrm>
            <a:off x="2133600" y="14287"/>
            <a:ext cx="5437200" cy="4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lgerian"/>
              <a:buNone/>
            </a:pPr>
            <a:r>
              <a:rPr b="0" i="0" lang="en-US" sz="2400" u="none">
                <a:solidFill>
                  <a:schemeClr val="dk1"/>
                </a:solidFill>
                <a:latin typeface="Algerian"/>
                <a:ea typeface="Algerian"/>
                <a:cs typeface="Algerian"/>
                <a:sym typeface="Algerian"/>
              </a:rPr>
              <a:t>Determination of N</a:t>
            </a:r>
            <a:r>
              <a:rPr b="0" i="0" lang="en-US" sz="2400" u="none">
                <a:solidFill>
                  <a:schemeClr val="dk1"/>
                </a:solidFill>
                <a:latin typeface="Arial"/>
                <a:ea typeface="Arial"/>
                <a:cs typeface="Arial"/>
                <a:sym typeface="Arial"/>
              </a:rPr>
              <a:t>: </a:t>
            </a:r>
            <a:r>
              <a:rPr b="0" i="0" lang="en-US" sz="2400" u="none">
                <a:solidFill>
                  <a:schemeClr val="dk1"/>
                </a:solidFill>
                <a:latin typeface="Times New Roman"/>
                <a:ea typeface="Times New Roman"/>
                <a:cs typeface="Times New Roman"/>
                <a:sym typeface="Times New Roman"/>
              </a:rPr>
              <a:t>Kjeldahl method</a:t>
            </a:r>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81"/>
          <p:cNvSpPr txBox="1"/>
          <p:nvPr>
            <p:ph type="title"/>
          </p:nvPr>
        </p:nvSpPr>
        <p:spPr>
          <a:xfrm>
            <a:off x="609600" y="228600"/>
            <a:ext cx="7696200" cy="685800"/>
          </a:xfrm>
          <a:prstGeom prst="rect">
            <a:avLst/>
          </a:prstGeom>
          <a:noFill/>
          <a:ln>
            <a:noFill/>
          </a:ln>
          <a:effectLst>
            <a:outerShdw blurRad="63500" dir="2700000" dist="35921">
              <a:schemeClr val="dk1"/>
            </a:outerShdw>
          </a:effectLst>
        </p:spPr>
        <p:txBody>
          <a:bodyPr anchorCtr="0" anchor="ctr" bIns="44450" lIns="90475" spcFirstLastPara="1" rIns="90475" wrap="square" tIns="44450">
            <a:noAutofit/>
          </a:bodyPr>
          <a:lstStyle/>
          <a:p>
            <a:pPr indent="0" lvl="0" marL="0" rtl="0" algn="ctr">
              <a:lnSpc>
                <a:spcPct val="90000"/>
              </a:lnSpc>
              <a:spcBef>
                <a:spcPts val="0"/>
              </a:spcBef>
              <a:spcAft>
                <a:spcPts val="0"/>
              </a:spcAft>
              <a:buClr>
                <a:schemeClr val="hlink"/>
              </a:buClr>
              <a:buSzPts val="3600"/>
              <a:buFont typeface="Comic Sans MS"/>
              <a:buNone/>
            </a:pPr>
            <a:r>
              <a:rPr b="1" i="0" lang="en-US" sz="3600" u="none">
                <a:solidFill>
                  <a:schemeClr val="hlink"/>
                </a:solidFill>
                <a:effectLst>
                  <a:outerShdw blurRad="38100" algn="tl" dir="2700000" dist="38100">
                    <a:srgbClr val="C0C0C0"/>
                  </a:outerShdw>
                </a:effectLst>
                <a:latin typeface="Comic Sans MS"/>
                <a:ea typeface="Comic Sans MS"/>
                <a:cs typeface="Comic Sans MS"/>
                <a:sym typeface="Comic Sans MS"/>
              </a:rPr>
              <a:t>Using Standard Enthalpy Values</a:t>
            </a:r>
            <a:endParaRPr/>
          </a:p>
        </p:txBody>
      </p:sp>
      <p:sp>
        <p:nvSpPr>
          <p:cNvPr id="483" name="Google Shape;483;p81"/>
          <p:cNvSpPr txBox="1"/>
          <p:nvPr>
            <p:ph idx="1" type="body"/>
          </p:nvPr>
        </p:nvSpPr>
        <p:spPr>
          <a:xfrm>
            <a:off x="211137" y="1219200"/>
            <a:ext cx="8932800" cy="5257800"/>
          </a:xfrm>
          <a:prstGeom prst="rect">
            <a:avLst/>
          </a:prstGeom>
          <a:noFill/>
          <a:ln>
            <a:noFill/>
          </a:ln>
        </p:spPr>
        <p:txBody>
          <a:bodyPr anchorCtr="0" anchor="t" bIns="44450" lIns="90475" spcFirstLastPara="1" rIns="90475" wrap="square" tIns="44450">
            <a:noAutofit/>
          </a:bodyPr>
          <a:lstStyle/>
          <a:p>
            <a:pPr indent="-285750" lvl="0" marL="285750" rtl="0" algn="l">
              <a:lnSpc>
                <a:spcPct val="135000"/>
              </a:lnSpc>
              <a:spcBef>
                <a:spcPts val="0"/>
              </a:spcBef>
              <a:spcAft>
                <a:spcPts val="0"/>
              </a:spcAft>
              <a:buClr>
                <a:schemeClr val="dk1"/>
              </a:buClr>
              <a:buSzPts val="3200"/>
              <a:buFont typeface="Helvetica Neue"/>
              <a:buNone/>
            </a:pPr>
            <a:r>
              <a:rPr b="1"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H</a:t>
            </a:r>
            <a:r>
              <a:rPr b="1" baseline="-25000"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2</a:t>
            </a:r>
            <a:r>
              <a:rPr b="1"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O(g) + C(graphite) --&gt; H</a:t>
            </a:r>
            <a:r>
              <a:rPr b="1" baseline="-25000"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2</a:t>
            </a:r>
            <a:r>
              <a:rPr b="1"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(g) + CO(g)</a:t>
            </a:r>
            <a:endParaRPr/>
          </a:p>
          <a:p>
            <a:pPr indent="-285750" lvl="0" marL="285750" rtl="0" algn="l">
              <a:lnSpc>
                <a:spcPct val="135000"/>
              </a:lnSpc>
              <a:spcBef>
                <a:spcPts val="960"/>
              </a:spcBef>
              <a:spcAft>
                <a:spcPts val="0"/>
              </a:spcAft>
              <a:buClr>
                <a:schemeClr val="dk1"/>
              </a:buClr>
              <a:buSzPts val="3200"/>
              <a:buFont typeface="Helvetica Neue"/>
              <a:buNone/>
            </a:pPr>
            <a:r>
              <a:rPr b="1"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From reference books we find</a:t>
            </a:r>
            <a:endParaRPr/>
          </a:p>
          <a:p>
            <a:pPr indent="-285750" lvl="0" marL="285750" rtl="0" algn="l">
              <a:lnSpc>
                <a:spcPct val="135000"/>
              </a:lnSpc>
              <a:spcBef>
                <a:spcPts val="960"/>
              </a:spcBef>
              <a:spcAft>
                <a:spcPts val="0"/>
              </a:spcAft>
              <a:buClr>
                <a:schemeClr val="dk1"/>
              </a:buClr>
              <a:buSzPts val="3200"/>
              <a:buFont typeface="Helvetica Neue"/>
              <a:buChar char="•"/>
            </a:pPr>
            <a:r>
              <a:rPr b="1"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H</a:t>
            </a:r>
            <a:r>
              <a:rPr b="1" baseline="-25000"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2</a:t>
            </a:r>
            <a:r>
              <a:rPr b="1"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(g) + 1/2 O</a:t>
            </a:r>
            <a:r>
              <a:rPr b="1" baseline="-25000"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2</a:t>
            </a:r>
            <a:r>
              <a:rPr b="1"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(g) --&gt; H</a:t>
            </a:r>
            <a:r>
              <a:rPr b="1" baseline="-25000"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2</a:t>
            </a:r>
            <a:r>
              <a:rPr b="1"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O(g)   ∆H</a:t>
            </a:r>
            <a:r>
              <a:rPr b="1" baseline="-25000"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f</a:t>
            </a:r>
            <a:r>
              <a:rPr b="1"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 = - 242 kJ/mol</a:t>
            </a:r>
            <a:endParaRPr/>
          </a:p>
          <a:p>
            <a:pPr indent="-285750" lvl="0" marL="285750" rtl="0" algn="l">
              <a:lnSpc>
                <a:spcPct val="135000"/>
              </a:lnSpc>
              <a:spcBef>
                <a:spcPts val="960"/>
              </a:spcBef>
              <a:spcAft>
                <a:spcPts val="0"/>
              </a:spcAft>
              <a:buClr>
                <a:schemeClr val="dk1"/>
              </a:buClr>
              <a:buSzPts val="3200"/>
              <a:buFont typeface="Helvetica Neue"/>
              <a:buChar char="•"/>
            </a:pPr>
            <a:r>
              <a:rPr b="1"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C(s)  + 1/2 O</a:t>
            </a:r>
            <a:r>
              <a:rPr b="1" baseline="-25000"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2</a:t>
            </a:r>
            <a:r>
              <a:rPr b="1"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(g) --&gt;  CO(g)</a:t>
            </a:r>
            <a:r>
              <a:rPr b="1" i="0" lang="en-US" sz="2400" u="none">
                <a:solidFill>
                  <a:schemeClr val="dk1"/>
                </a:solidFill>
                <a:latin typeface="Helvetica Neue"/>
                <a:ea typeface="Helvetica Neue"/>
                <a:cs typeface="Helvetica Neue"/>
                <a:sym typeface="Helvetica Neue"/>
              </a:rPr>
              <a:t>    </a:t>
            </a:r>
            <a:r>
              <a:rPr b="1"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 ∆H</a:t>
            </a:r>
            <a:r>
              <a:rPr b="1" baseline="-25000"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f</a:t>
            </a:r>
            <a:r>
              <a:rPr b="1"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 = - 111 kJ/mol</a:t>
            </a:r>
            <a:endParaRPr/>
          </a:p>
        </p:txBody>
      </p:sp>
      <p:cxnSp>
        <p:nvCxnSpPr>
          <p:cNvPr id="484" name="Google Shape;484;p81"/>
          <p:cNvCxnSpPr/>
          <p:nvPr/>
        </p:nvCxnSpPr>
        <p:spPr>
          <a:xfrm>
            <a:off x="622300" y="914400"/>
            <a:ext cx="7518300" cy="0"/>
          </a:xfrm>
          <a:prstGeom prst="straightConnector1">
            <a:avLst/>
          </a:prstGeom>
          <a:noFill/>
          <a:ln cap="flat" cmpd="sng" w="25400">
            <a:solidFill>
              <a:schemeClr val="hlink"/>
            </a:solidFill>
            <a:prstDash val="solid"/>
            <a:miter lim="800000"/>
            <a:headEnd len="med" w="med" type="none"/>
            <a:tailEnd len="med" w="med" type="none"/>
          </a:ln>
        </p:spPr>
      </p:cxnSp>
      <p:sp>
        <p:nvSpPr>
          <p:cNvPr id="485" name="Google Shape;485;p81"/>
          <p:cNvSpPr txBox="1"/>
          <p:nvPr/>
        </p:nvSpPr>
        <p:spPr>
          <a:xfrm>
            <a:off x="4362450" y="2895600"/>
            <a:ext cx="1335000" cy="762000"/>
          </a:xfrm>
          <a:prstGeom prst="rect">
            <a:avLst/>
          </a:prstGeom>
          <a:noFill/>
          <a:ln cap="flat" cmpd="sng" w="50800">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6" name="Google Shape;486;p81"/>
          <p:cNvSpPr txBox="1"/>
          <p:nvPr/>
        </p:nvSpPr>
        <p:spPr>
          <a:xfrm>
            <a:off x="504825" y="2895600"/>
            <a:ext cx="1125600" cy="762000"/>
          </a:xfrm>
          <a:prstGeom prst="rect">
            <a:avLst/>
          </a:prstGeom>
          <a:noFill/>
          <a:ln cap="flat" cmpd="sng" w="508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7" name="Google Shape;487;p81"/>
          <p:cNvSpPr txBox="1"/>
          <p:nvPr/>
        </p:nvSpPr>
        <p:spPr>
          <a:xfrm>
            <a:off x="4870450" y="1219200"/>
            <a:ext cx="1125600" cy="990600"/>
          </a:xfrm>
          <a:prstGeom prst="rect">
            <a:avLst/>
          </a:prstGeom>
          <a:noFill/>
          <a:ln cap="flat" cmpd="sng" w="50800">
            <a:solidFill>
              <a:srgbClr val="00008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8" name="Google Shape;488;p81"/>
          <p:cNvSpPr txBox="1"/>
          <p:nvPr/>
        </p:nvSpPr>
        <p:spPr>
          <a:xfrm>
            <a:off x="279400" y="1204912"/>
            <a:ext cx="1336800" cy="990600"/>
          </a:xfrm>
          <a:prstGeom prst="rect">
            <a:avLst/>
          </a:prstGeom>
          <a:noFill/>
          <a:ln cap="flat" cmpd="sng" w="50800">
            <a:solidFill>
              <a:srgbClr val="008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9" name="Google Shape;489;p81"/>
          <p:cNvSpPr txBox="1"/>
          <p:nvPr/>
        </p:nvSpPr>
        <p:spPr>
          <a:xfrm>
            <a:off x="6324600" y="1136650"/>
            <a:ext cx="1336800" cy="990600"/>
          </a:xfrm>
          <a:prstGeom prst="rect">
            <a:avLst/>
          </a:prstGeom>
          <a:noFill/>
          <a:ln cap="flat" cmpd="sng" w="50800">
            <a:solidFill>
              <a:srgbClr val="FF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0" name="Google Shape;490;p81"/>
          <p:cNvSpPr txBox="1"/>
          <p:nvPr/>
        </p:nvSpPr>
        <p:spPr>
          <a:xfrm>
            <a:off x="2057400" y="1219200"/>
            <a:ext cx="2181300" cy="990600"/>
          </a:xfrm>
          <a:prstGeom prst="rect">
            <a:avLst/>
          </a:prstGeom>
          <a:noFill/>
          <a:ln cap="flat" cmpd="sng" w="50800">
            <a:solidFill>
              <a:srgbClr val="CC99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1" name="Google Shape;491;p81"/>
          <p:cNvSpPr txBox="1"/>
          <p:nvPr/>
        </p:nvSpPr>
        <p:spPr>
          <a:xfrm>
            <a:off x="528637" y="4414837"/>
            <a:ext cx="914400" cy="685800"/>
          </a:xfrm>
          <a:prstGeom prst="rect">
            <a:avLst/>
          </a:prstGeom>
          <a:noFill/>
          <a:ln cap="flat" cmpd="sng" w="50800">
            <a:solidFill>
              <a:srgbClr val="CC99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2" name="Google Shape;492;p81"/>
          <p:cNvSpPr txBox="1"/>
          <p:nvPr/>
        </p:nvSpPr>
        <p:spPr>
          <a:xfrm>
            <a:off x="4416425" y="4343400"/>
            <a:ext cx="1265100" cy="685800"/>
          </a:xfrm>
          <a:prstGeom prst="rect">
            <a:avLst/>
          </a:prstGeom>
          <a:noFill/>
          <a:ln cap="flat" cmpd="sng" w="50800">
            <a:solidFill>
              <a:srgbClr val="FF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0" st="0"/>
                                            </p:txEl>
                                          </p:spTgt>
                                        </p:tgtEl>
                                        <p:attrNameLst>
                                          <p:attrName>style.visibility</p:attrName>
                                        </p:attrNameLst>
                                      </p:cBhvr>
                                      <p:to>
                                        <p:strVal val="visible"/>
                                      </p:to>
                                    </p:set>
                                    <p:animEffect filter="fade" transition="in">
                                      <p:cBhvr>
                                        <p:cTn dur="500"/>
                                        <p:tgtEl>
                                          <p:spTgt spid="4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1" st="1"/>
                                            </p:txEl>
                                          </p:spTgt>
                                        </p:tgtEl>
                                        <p:attrNameLst>
                                          <p:attrName>style.visibility</p:attrName>
                                        </p:attrNameLst>
                                      </p:cBhvr>
                                      <p:to>
                                        <p:strVal val="visible"/>
                                      </p:to>
                                    </p:set>
                                    <p:animEffect filter="fade" transition="in">
                                      <p:cBhvr>
                                        <p:cTn dur="500"/>
                                        <p:tgtEl>
                                          <p:spTgt spid="4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2" st="2"/>
                                            </p:txEl>
                                          </p:spTgt>
                                        </p:tgtEl>
                                        <p:attrNameLst>
                                          <p:attrName>style.visibility</p:attrName>
                                        </p:attrNameLst>
                                      </p:cBhvr>
                                      <p:to>
                                        <p:strVal val="visible"/>
                                      </p:to>
                                    </p:set>
                                    <p:animEffect filter="fade" transition="in">
                                      <p:cBhvr>
                                        <p:cTn dur="500"/>
                                        <p:tgtEl>
                                          <p:spTgt spid="4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3" st="3"/>
                                            </p:txEl>
                                          </p:spTgt>
                                        </p:tgtEl>
                                        <p:attrNameLst>
                                          <p:attrName>style.visibility</p:attrName>
                                        </p:attrNameLst>
                                      </p:cBhvr>
                                      <p:to>
                                        <p:strVal val="visible"/>
                                      </p:to>
                                    </p:set>
                                    <p:animEffect filter="fade" transition="in">
                                      <p:cBhvr>
                                        <p:cTn dur="500"/>
                                        <p:tgtEl>
                                          <p:spTgt spid="48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126"/>
          <p:cNvSpPr txBox="1"/>
          <p:nvPr>
            <p:ph idx="4294967295" type="subTitle"/>
          </p:nvPr>
        </p:nvSpPr>
        <p:spPr>
          <a:xfrm>
            <a:off x="0" y="0"/>
            <a:ext cx="9144000" cy="6858000"/>
          </a:xfrm>
          <a:prstGeom prst="rect">
            <a:avLst/>
          </a:prstGeom>
          <a:blipFill rotWithShape="1">
            <a:blip r:embed="rId3">
              <a:alphaModFix/>
            </a:blip>
            <a:stretch>
              <a:fillRect b="0" l="-999" r="0" t="0"/>
            </a:stretch>
          </a:blip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3200"/>
              <a:buFont typeface="Arial"/>
              <a:buNone/>
            </a:pPr>
            <a:r>
              <a:rPr b="1" i="0" lang="en-US" sz="3200" u="none" cap="none" strike="noStrike">
                <a:noFill/>
                <a:latin typeface="Arial"/>
                <a:ea typeface="Arial"/>
                <a:cs typeface="Arial"/>
                <a:sym typeface="Arial"/>
              </a:rPr>
              <a:t> </a:t>
            </a:r>
            <a:endParaRPr/>
          </a:p>
        </p:txBody>
      </p:sp>
    </p:spTree>
  </p:cSld>
  <p:clrMapOvr>
    <a:masterClrMapping/>
  </p:clrMapOvr>
  <p:transition spd="slow">
    <p:fade/>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Google Shape;848;p127"/>
          <p:cNvSpPr txBox="1"/>
          <p:nvPr>
            <p:ph type="title"/>
          </p:nvPr>
        </p:nvSpPr>
        <p:spPr>
          <a:xfrm>
            <a:off x="0" y="609600"/>
            <a:ext cx="9144000" cy="762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000"/>
              <a:buFont typeface="Algerian"/>
              <a:buNone/>
            </a:pPr>
            <a:r>
              <a:rPr b="0" i="0" lang="en-US" sz="4000" u="none">
                <a:solidFill>
                  <a:schemeClr val="dk2"/>
                </a:solidFill>
                <a:latin typeface="Algerian"/>
                <a:ea typeface="Algerian"/>
                <a:cs typeface="Algerian"/>
                <a:sym typeface="Algerian"/>
              </a:rPr>
              <a:t>Determination of S:</a:t>
            </a:r>
            <a:endParaRPr/>
          </a:p>
        </p:txBody>
      </p:sp>
      <p:sp>
        <p:nvSpPr>
          <p:cNvPr id="849" name="Google Shape;849;p127"/>
          <p:cNvSpPr txBox="1"/>
          <p:nvPr>
            <p:ph idx="1" type="body"/>
          </p:nvPr>
        </p:nvSpPr>
        <p:spPr>
          <a:xfrm>
            <a:off x="990600" y="685800"/>
            <a:ext cx="7772400" cy="5715000"/>
          </a:xfrm>
          <a:prstGeom prst="rect">
            <a:avLst/>
          </a:prstGeom>
          <a:noFill/>
          <a:ln>
            <a:noFill/>
          </a:ln>
        </p:spPr>
        <p:txBody>
          <a:bodyPr anchorCtr="0" anchor="t" bIns="45700" lIns="91425" spcFirstLastPara="1" rIns="91425" wrap="square" tIns="45700">
            <a:noAutofit/>
          </a:bodyPr>
          <a:lstStyle/>
          <a:p>
            <a:pPr indent="-139700" lvl="0" marL="342900" marR="0" rtl="0" algn="l">
              <a:lnSpc>
                <a:spcPct val="100000"/>
              </a:lnSpc>
              <a:spcBef>
                <a:spcPts val="0"/>
              </a:spcBef>
              <a:spcAft>
                <a:spcPts val="0"/>
              </a:spcAft>
              <a:buClr>
                <a:schemeClr val="dk1"/>
              </a:buClr>
              <a:buSzPts val="3200"/>
              <a:buFont typeface="Arial"/>
              <a:buNone/>
            </a:pPr>
            <a:r>
              <a:t/>
            </a:r>
            <a:endParaRPr b="1" i="0" sz="3200" u="none">
              <a:solidFill>
                <a:schemeClr val="dk1"/>
              </a:solidFill>
              <a:latin typeface="Arial"/>
              <a:ea typeface="Arial"/>
              <a:cs typeface="Arial"/>
              <a:sym typeface="Arial"/>
            </a:endParaRPr>
          </a:p>
          <a:p>
            <a:pPr indent="-342900" lvl="0" marL="342900" marR="0" rtl="0" algn="l">
              <a:lnSpc>
                <a:spcPct val="100000"/>
              </a:lnSpc>
              <a:spcBef>
                <a:spcPts val="640"/>
              </a:spcBef>
              <a:spcAft>
                <a:spcPts val="0"/>
              </a:spcAft>
              <a:buClr>
                <a:schemeClr val="dk1"/>
              </a:buClr>
              <a:buSzPts val="3200"/>
              <a:buFont typeface="Arial"/>
              <a:buChar char="•"/>
            </a:pPr>
            <a:r>
              <a:rPr b="1" i="0" lang="en-US" sz="3200" u="none">
                <a:solidFill>
                  <a:schemeClr val="dk1"/>
                </a:solidFill>
                <a:latin typeface="Arial"/>
                <a:ea typeface="Arial"/>
                <a:cs typeface="Arial"/>
                <a:sym typeface="Arial"/>
              </a:rPr>
              <a:t>m</a:t>
            </a:r>
            <a:endParaRPr/>
          </a:p>
          <a:p>
            <a:pPr indent="-342900" lvl="0" marL="342900" marR="0" rtl="0" algn="l">
              <a:lnSpc>
                <a:spcPct val="100000"/>
              </a:lnSpc>
              <a:spcBef>
                <a:spcPts val="640"/>
              </a:spcBef>
              <a:spcAft>
                <a:spcPts val="0"/>
              </a:spcAft>
              <a:buClr>
                <a:schemeClr val="dk1"/>
              </a:buClr>
              <a:buSzPts val="3200"/>
              <a:buFont typeface="Arial"/>
              <a:buChar char="•"/>
            </a:pPr>
            <a:r>
              <a:rPr b="1" i="0" lang="en-US" sz="3200" u="none">
                <a:solidFill>
                  <a:schemeClr val="dk1"/>
                </a:solidFill>
                <a:latin typeface="Arial"/>
                <a:ea typeface="Arial"/>
                <a:cs typeface="Arial"/>
                <a:sym typeface="Arial"/>
              </a:rPr>
              <a:t> S+  O</a:t>
            </a:r>
            <a:r>
              <a:rPr b="1" baseline="-25000" i="0" lang="en-US" sz="3200" u="none">
                <a:solidFill>
                  <a:schemeClr val="dk1"/>
                </a:solidFill>
                <a:latin typeface="Arial"/>
                <a:ea typeface="Arial"/>
                <a:cs typeface="Arial"/>
                <a:sym typeface="Arial"/>
              </a:rPr>
              <a:t>2</a:t>
            </a:r>
            <a:r>
              <a:rPr b="1" i="0" lang="en-US" sz="3200" u="none">
                <a:solidFill>
                  <a:schemeClr val="dk1"/>
                </a:solidFill>
                <a:latin typeface="Arial"/>
                <a:ea typeface="Arial"/>
                <a:cs typeface="Arial"/>
                <a:sym typeface="Arial"/>
              </a:rPr>
              <a:t>            SO</a:t>
            </a:r>
            <a:r>
              <a:rPr b="1" baseline="-25000" i="0" lang="en-US" sz="3200" u="none">
                <a:solidFill>
                  <a:schemeClr val="dk1"/>
                </a:solidFill>
                <a:latin typeface="Arial"/>
                <a:ea typeface="Arial"/>
                <a:cs typeface="Arial"/>
                <a:sym typeface="Arial"/>
              </a:rPr>
              <a:t>2</a:t>
            </a:r>
            <a:r>
              <a:rPr b="1" i="0" lang="en-US" sz="3200" u="none">
                <a:solidFill>
                  <a:schemeClr val="dk1"/>
                </a:solidFill>
                <a:latin typeface="Arial"/>
                <a:ea typeface="Arial"/>
                <a:cs typeface="Arial"/>
                <a:sym typeface="Arial"/>
              </a:rPr>
              <a:t>                 H</a:t>
            </a:r>
            <a:r>
              <a:rPr b="1" baseline="-25000" i="0" lang="en-US" sz="3200" u="none">
                <a:solidFill>
                  <a:schemeClr val="dk1"/>
                </a:solidFill>
                <a:latin typeface="Arial"/>
                <a:ea typeface="Arial"/>
                <a:cs typeface="Arial"/>
                <a:sym typeface="Arial"/>
              </a:rPr>
              <a:t>2</a:t>
            </a:r>
            <a:r>
              <a:rPr b="1" i="0" lang="en-US" sz="3200" u="none">
                <a:solidFill>
                  <a:schemeClr val="dk1"/>
                </a:solidFill>
                <a:latin typeface="Arial"/>
                <a:ea typeface="Arial"/>
                <a:cs typeface="Arial"/>
                <a:sym typeface="Arial"/>
              </a:rPr>
              <a:t>SO</a:t>
            </a:r>
            <a:r>
              <a:rPr b="1" baseline="-25000" i="0" lang="en-US" sz="3200" u="none">
                <a:solidFill>
                  <a:schemeClr val="dk1"/>
                </a:solidFill>
                <a:latin typeface="Arial"/>
                <a:ea typeface="Arial"/>
                <a:cs typeface="Arial"/>
                <a:sym typeface="Arial"/>
              </a:rPr>
              <a:t>4</a:t>
            </a:r>
            <a:endParaRPr/>
          </a:p>
          <a:p>
            <a:pPr indent="-342900" lvl="0" marL="342900" marR="0" rtl="0" algn="l">
              <a:lnSpc>
                <a:spcPct val="100000"/>
              </a:lnSpc>
              <a:spcBef>
                <a:spcPts val="64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                                                        BaCl</a:t>
            </a:r>
            <a:r>
              <a:rPr b="1" baseline="-25000" i="0" lang="en-US" sz="3200" u="none">
                <a:solidFill>
                  <a:schemeClr val="dk1"/>
                </a:solidFill>
                <a:latin typeface="Arial"/>
                <a:ea typeface="Arial"/>
                <a:cs typeface="Arial"/>
                <a:sym typeface="Arial"/>
              </a:rPr>
              <a:t>2</a:t>
            </a:r>
            <a:endParaRPr/>
          </a:p>
          <a:p>
            <a:pPr indent="-139700" lvl="0" marL="342900" marR="0" rtl="0" algn="l">
              <a:lnSpc>
                <a:spcPct val="100000"/>
              </a:lnSpc>
              <a:spcBef>
                <a:spcPts val="640"/>
              </a:spcBef>
              <a:spcAft>
                <a:spcPts val="0"/>
              </a:spcAft>
              <a:buClr>
                <a:schemeClr val="dk1"/>
              </a:buClr>
              <a:buSzPts val="3200"/>
              <a:buFont typeface="Arial"/>
              <a:buNone/>
            </a:pPr>
            <a:r>
              <a:t/>
            </a:r>
            <a:endParaRPr b="1" i="0" sz="3200" u="none">
              <a:solidFill>
                <a:schemeClr val="dk1"/>
              </a:solidFill>
              <a:latin typeface="Arial"/>
              <a:ea typeface="Arial"/>
              <a:cs typeface="Arial"/>
              <a:sym typeface="Arial"/>
            </a:endParaRPr>
          </a:p>
          <a:p>
            <a:pPr indent="-342900" lvl="0" marL="342900" marR="0" rtl="0" algn="l">
              <a:lnSpc>
                <a:spcPct val="100000"/>
              </a:lnSpc>
              <a:spcBef>
                <a:spcPts val="64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                                                  BaSO</a:t>
            </a:r>
            <a:r>
              <a:rPr b="1" baseline="-25000" i="0" lang="en-US" sz="3200" u="none">
                <a:solidFill>
                  <a:schemeClr val="dk1"/>
                </a:solidFill>
                <a:latin typeface="Arial"/>
                <a:ea typeface="Arial"/>
                <a:cs typeface="Arial"/>
                <a:sym typeface="Arial"/>
              </a:rPr>
              <a:t>4</a:t>
            </a:r>
            <a:endParaRPr/>
          </a:p>
          <a:p>
            <a:pPr indent="-342900" lvl="0" marL="342900" marR="0" rtl="0" algn="l">
              <a:lnSpc>
                <a:spcPct val="100000"/>
              </a:lnSpc>
              <a:spcBef>
                <a:spcPts val="64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                                                   (z gm)</a:t>
            </a:r>
            <a:endParaRPr/>
          </a:p>
          <a:p>
            <a:pPr indent="-342900" lvl="0" marL="342900" marR="0" rtl="0" algn="l">
              <a:lnSpc>
                <a:spcPct val="100000"/>
              </a:lnSpc>
              <a:spcBef>
                <a:spcPts val="640"/>
              </a:spcBef>
              <a:spcAft>
                <a:spcPts val="0"/>
              </a:spcAft>
              <a:buClr>
                <a:schemeClr val="dk1"/>
              </a:buClr>
              <a:buSzPts val="3200"/>
              <a:buFont typeface="Arial"/>
              <a:buChar char="•"/>
            </a:pPr>
            <a:r>
              <a:rPr b="1" i="0" lang="en-US" sz="3200" u="none">
                <a:solidFill>
                  <a:schemeClr val="dk1"/>
                </a:solidFill>
                <a:latin typeface="Arial"/>
                <a:ea typeface="Arial"/>
                <a:cs typeface="Arial"/>
                <a:sym typeface="Arial"/>
              </a:rPr>
              <a:t>S                    BaSO</a:t>
            </a:r>
            <a:r>
              <a:rPr b="1" baseline="-25000" i="0" lang="en-US" sz="3200" u="none">
                <a:solidFill>
                  <a:schemeClr val="dk1"/>
                </a:solidFill>
                <a:latin typeface="Arial"/>
                <a:ea typeface="Arial"/>
                <a:cs typeface="Arial"/>
                <a:sym typeface="Arial"/>
              </a:rPr>
              <a:t>4</a:t>
            </a:r>
            <a:endParaRPr/>
          </a:p>
          <a:p>
            <a:pPr indent="-342900" lvl="0" marL="342900" marR="0" rtl="0" algn="l">
              <a:lnSpc>
                <a:spcPct val="100000"/>
              </a:lnSpc>
              <a:spcBef>
                <a:spcPts val="640"/>
              </a:spcBef>
              <a:spcAft>
                <a:spcPts val="0"/>
              </a:spcAft>
              <a:buClr>
                <a:schemeClr val="dk1"/>
              </a:buClr>
              <a:buSzPts val="3200"/>
              <a:buFont typeface="Arial"/>
              <a:buChar char="•"/>
            </a:pPr>
            <a:r>
              <a:rPr b="1" i="0" lang="en-US" sz="3200" u="none">
                <a:solidFill>
                  <a:schemeClr val="dk1"/>
                </a:solidFill>
                <a:latin typeface="Arial"/>
                <a:ea typeface="Arial"/>
                <a:cs typeface="Arial"/>
                <a:sym typeface="Arial"/>
              </a:rPr>
              <a:t>32	gm			233 gm </a:t>
            </a:r>
            <a:r>
              <a:rPr b="1" baseline="-25000" i="0" lang="en-US" sz="3200" u="none">
                <a:solidFill>
                  <a:schemeClr val="dk1"/>
                </a:solidFill>
                <a:latin typeface="Arial"/>
                <a:ea typeface="Arial"/>
                <a:cs typeface="Arial"/>
                <a:sym typeface="Arial"/>
              </a:rPr>
              <a:t>  </a:t>
            </a:r>
            <a:endParaRPr/>
          </a:p>
        </p:txBody>
      </p:sp>
      <p:cxnSp>
        <p:nvCxnSpPr>
          <p:cNvPr id="850" name="Google Shape;850;p127"/>
          <p:cNvCxnSpPr/>
          <p:nvPr/>
        </p:nvCxnSpPr>
        <p:spPr>
          <a:xfrm>
            <a:off x="3048000" y="2133600"/>
            <a:ext cx="838200" cy="0"/>
          </a:xfrm>
          <a:prstGeom prst="straightConnector1">
            <a:avLst/>
          </a:prstGeom>
          <a:noFill/>
          <a:ln cap="flat" cmpd="sng" w="9525">
            <a:solidFill>
              <a:schemeClr val="dk1"/>
            </a:solidFill>
            <a:prstDash val="solid"/>
            <a:miter lim="800000"/>
            <a:headEnd len="med" w="med" type="none"/>
            <a:tailEnd len="med" w="med" type="stealth"/>
          </a:ln>
        </p:spPr>
      </p:cxnSp>
      <p:cxnSp>
        <p:nvCxnSpPr>
          <p:cNvPr id="851" name="Google Shape;851;p127"/>
          <p:cNvCxnSpPr/>
          <p:nvPr/>
        </p:nvCxnSpPr>
        <p:spPr>
          <a:xfrm>
            <a:off x="5410200" y="2209800"/>
            <a:ext cx="990600" cy="0"/>
          </a:xfrm>
          <a:prstGeom prst="straightConnector1">
            <a:avLst/>
          </a:prstGeom>
          <a:noFill/>
          <a:ln cap="flat" cmpd="sng" w="9525">
            <a:solidFill>
              <a:schemeClr val="dk1"/>
            </a:solidFill>
            <a:prstDash val="solid"/>
            <a:miter lim="800000"/>
            <a:headEnd len="med" w="med" type="none"/>
            <a:tailEnd len="med" w="med" type="stealth"/>
          </a:ln>
        </p:spPr>
      </p:cxnSp>
      <p:cxnSp>
        <p:nvCxnSpPr>
          <p:cNvPr id="852" name="Google Shape;852;p127"/>
          <p:cNvCxnSpPr/>
          <p:nvPr/>
        </p:nvCxnSpPr>
        <p:spPr>
          <a:xfrm>
            <a:off x="7239000" y="2438400"/>
            <a:ext cx="0" cy="1295400"/>
          </a:xfrm>
          <a:prstGeom prst="straightConnector1">
            <a:avLst/>
          </a:prstGeom>
          <a:noFill/>
          <a:ln cap="flat" cmpd="sng" w="9525">
            <a:solidFill>
              <a:schemeClr val="dk1"/>
            </a:solidFill>
            <a:prstDash val="solid"/>
            <a:miter lim="800000"/>
            <a:headEnd len="med" w="med" type="none"/>
            <a:tailEnd len="med" w="med" type="stealth"/>
          </a:ln>
        </p:spPr>
      </p:cxnSp>
      <p:cxnSp>
        <p:nvCxnSpPr>
          <p:cNvPr id="853" name="Google Shape;853;p127"/>
          <p:cNvCxnSpPr/>
          <p:nvPr/>
        </p:nvCxnSpPr>
        <p:spPr>
          <a:xfrm>
            <a:off x="1981200" y="5105400"/>
            <a:ext cx="1676400" cy="0"/>
          </a:xfrm>
          <a:prstGeom prst="straightConnector1">
            <a:avLst/>
          </a:prstGeom>
          <a:noFill/>
          <a:ln cap="flat" cmpd="sng" w="9525">
            <a:solidFill>
              <a:schemeClr val="dk1"/>
            </a:solidFill>
            <a:prstDash val="solid"/>
            <a:miter lim="800000"/>
            <a:headEnd len="med" w="med" type="none"/>
            <a:tailEnd len="med" w="med" type="stealth"/>
          </a:ln>
        </p:spPr>
      </p:cxnSp>
    </p:spTree>
  </p:cSld>
  <p:clrMapOvr>
    <a:masterClrMapping/>
  </p:clrMapOvr>
  <p:transition spd="slow">
    <p:fade/>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Google Shape;858;p128"/>
          <p:cNvSpPr txBox="1"/>
          <p:nvPr>
            <p:ph idx="1" type="body"/>
          </p:nvPr>
        </p:nvSpPr>
        <p:spPr>
          <a:xfrm>
            <a:off x="609600" y="762000"/>
            <a:ext cx="8534400" cy="5715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 of S =  Wt of BaSO</a:t>
            </a:r>
            <a:r>
              <a:rPr b="0" baseline="-25000" i="0" lang="en-US" sz="3200" u="none">
                <a:solidFill>
                  <a:schemeClr val="dk1"/>
                </a:solidFill>
                <a:latin typeface="Times New Roman"/>
                <a:ea typeface="Times New Roman"/>
                <a:cs typeface="Times New Roman"/>
                <a:sym typeface="Times New Roman"/>
              </a:rPr>
              <a:t>4</a:t>
            </a:r>
            <a:r>
              <a:rPr b="0" i="0" lang="en-US" sz="3200" u="none">
                <a:solidFill>
                  <a:schemeClr val="dk1"/>
                </a:solidFill>
                <a:latin typeface="Times New Roman"/>
                <a:ea typeface="Times New Roman"/>
                <a:cs typeface="Times New Roman"/>
                <a:sym typeface="Times New Roman"/>
              </a:rPr>
              <a:t> ppt  x 32 x 100</a:t>
            </a:r>
            <a:endParaRPr/>
          </a:p>
          <a:p>
            <a:pPr indent="-342900" lvl="0" marL="342900" marR="0" rtl="0" algn="l">
              <a:lnSpc>
                <a:spcPct val="100000"/>
              </a:lnSpc>
              <a:spcBef>
                <a:spcPts val="64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                 Wt of coal sample taken    x 233</a:t>
            </a:r>
            <a:endParaRPr/>
          </a:p>
          <a:p>
            <a:pPr indent="-139700" lvl="0" marL="342900" marR="0" rtl="0" algn="l">
              <a:lnSpc>
                <a:spcPct val="100000"/>
              </a:lnSpc>
              <a:spcBef>
                <a:spcPts val="640"/>
              </a:spcBef>
              <a:spcAft>
                <a:spcPts val="0"/>
              </a:spcAft>
              <a:buClr>
                <a:schemeClr val="dk1"/>
              </a:buClr>
              <a:buSzPts val="3200"/>
              <a:buFont typeface="Arial"/>
              <a:buNone/>
            </a:pPr>
            <a:r>
              <a:t/>
            </a:r>
            <a:endParaRPr b="1" i="0" sz="3200" u="none">
              <a:solidFill>
                <a:schemeClr val="dk1"/>
              </a:solidFill>
              <a:latin typeface="Arial"/>
              <a:ea typeface="Arial"/>
              <a:cs typeface="Arial"/>
              <a:sym typeface="Arial"/>
            </a:endParaRPr>
          </a:p>
          <a:p>
            <a:pPr indent="-139700" lvl="0" marL="342900" marR="0" rtl="0" algn="l">
              <a:lnSpc>
                <a:spcPct val="100000"/>
              </a:lnSpc>
              <a:spcBef>
                <a:spcPts val="640"/>
              </a:spcBef>
              <a:spcAft>
                <a:spcPts val="0"/>
              </a:spcAft>
              <a:buClr>
                <a:schemeClr val="dk1"/>
              </a:buClr>
              <a:buSzPts val="3200"/>
              <a:buFont typeface="Arial"/>
              <a:buNone/>
            </a:pPr>
            <a:r>
              <a:t/>
            </a:r>
            <a:endParaRPr b="1" i="0" sz="3200" u="none">
              <a:solidFill>
                <a:schemeClr val="dk1"/>
              </a:solidFill>
              <a:latin typeface="Arial"/>
              <a:ea typeface="Arial"/>
              <a:cs typeface="Arial"/>
              <a:sym typeface="Arial"/>
            </a:endParaRPr>
          </a:p>
          <a:p>
            <a:pPr indent="-342900" lvl="0" marL="342900" marR="0" rtl="0" algn="l">
              <a:lnSpc>
                <a:spcPct val="100000"/>
              </a:lnSpc>
              <a:spcBef>
                <a:spcPts val="640"/>
              </a:spcBef>
              <a:spcAft>
                <a:spcPts val="0"/>
              </a:spcAft>
              <a:buClr>
                <a:schemeClr val="dk1"/>
              </a:buClr>
              <a:buSzPts val="3200"/>
              <a:buFont typeface="Arial"/>
              <a:buChar char="•"/>
            </a:pPr>
            <a:r>
              <a:rPr b="0" i="0" lang="en-US" sz="3200" u="none">
                <a:solidFill>
                  <a:schemeClr val="dk1"/>
                </a:solidFill>
                <a:latin typeface="Arial"/>
                <a:ea typeface="Arial"/>
                <a:cs typeface="Arial"/>
                <a:sym typeface="Arial"/>
              </a:rPr>
              <a:t>% of Oxygen = 100-(% of all other                                   					elements)</a:t>
            </a:r>
            <a:endParaRPr/>
          </a:p>
        </p:txBody>
      </p:sp>
      <p:cxnSp>
        <p:nvCxnSpPr>
          <p:cNvPr id="859" name="Google Shape;859;p128"/>
          <p:cNvCxnSpPr/>
          <p:nvPr/>
        </p:nvCxnSpPr>
        <p:spPr>
          <a:xfrm>
            <a:off x="2438400" y="1371600"/>
            <a:ext cx="5562600" cy="0"/>
          </a:xfrm>
          <a:prstGeom prst="straightConnector1">
            <a:avLst/>
          </a:prstGeom>
          <a:noFill/>
          <a:ln cap="flat" cmpd="sng" w="9525">
            <a:solidFill>
              <a:schemeClr val="dk1"/>
            </a:solidFill>
            <a:prstDash val="solid"/>
            <a:miter lim="800000"/>
            <a:headEnd len="med" w="med" type="none"/>
            <a:tailEnd len="med" w="med" type="none"/>
          </a:ln>
        </p:spPr>
      </p:cxnSp>
    </p:spTree>
  </p:cSld>
  <p:clrMapOvr>
    <a:masterClrMapping/>
  </p:clrMapOvr>
  <p:transition spd="slow">
    <p:fade/>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sp>
        <p:nvSpPr>
          <p:cNvPr id="864" name="Google Shape;864;p129"/>
          <p:cNvSpPr txBox="1"/>
          <p:nvPr>
            <p:ph idx="1" type="subTitle"/>
          </p:nvPr>
        </p:nvSpPr>
        <p:spPr>
          <a:xfrm>
            <a:off x="381000" y="776287"/>
            <a:ext cx="8458200" cy="5262600"/>
          </a:xfrm>
          <a:prstGeom prst="rect">
            <a:avLst/>
          </a:prstGeom>
          <a:noFill/>
          <a:ln>
            <a:noFill/>
          </a:ln>
        </p:spPr>
        <p:txBody>
          <a:bodyPr anchorCtr="0" anchor="ctr" bIns="45700" lIns="91425" spcFirstLastPara="1" rIns="91425" wrap="square" tIns="45700">
            <a:spAutoFit/>
          </a:bodyPr>
          <a:lstStyle/>
          <a:p>
            <a:pPr indent="0" lvl="0" marL="0" rtl="0" algn="ctr">
              <a:lnSpc>
                <a:spcPct val="100000"/>
              </a:lnSpc>
              <a:spcBef>
                <a:spcPts val="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PROBLEM</a:t>
            </a:r>
            <a:endParaRPr/>
          </a:p>
          <a:p>
            <a:pPr indent="0" lvl="0" marL="0" rtl="0" algn="ctr">
              <a:lnSpc>
                <a:spcPct val="100000"/>
              </a:lnSpc>
              <a:spcBef>
                <a:spcPts val="560"/>
              </a:spcBef>
              <a:spcAft>
                <a:spcPts val="0"/>
              </a:spcAft>
              <a:buClr>
                <a:schemeClr val="dk1"/>
              </a:buClr>
              <a:buSzPts val="2800"/>
              <a:buFont typeface="Arial"/>
              <a:buNone/>
            </a:pPr>
            <a:r>
              <a:t/>
            </a:r>
            <a:endParaRPr b="1" i="0" sz="2800" u="none">
              <a:solidFill>
                <a:schemeClr val="dk1"/>
              </a:solidFill>
              <a:latin typeface="Times New Roman"/>
              <a:ea typeface="Times New Roman"/>
              <a:cs typeface="Times New Roman"/>
              <a:sym typeface="Times New Roman"/>
            </a:endParaRPr>
          </a:p>
          <a:p>
            <a:pPr indent="0" lvl="0" marL="0" rtl="0" algn="just">
              <a:lnSpc>
                <a:spcPct val="100000"/>
              </a:lnSpc>
              <a:spcBef>
                <a:spcPts val="56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1.0g of a sample of coal was used for nitrogen estimation by Kjeldahl method. The evolved ammonia was collected in 25ml N/10 sulfuric acid. To neutralize excess acid, 15ml of 0.1N sodium hydroxide was required. Determine the percentage of nitrogen in the given sample of coal.</a:t>
            </a:r>
            <a:endParaRPr/>
          </a:p>
          <a:p>
            <a:pPr indent="0" lvl="0" marL="0" rtl="0" algn="just">
              <a:lnSpc>
                <a:spcPct val="100000"/>
              </a:lnSpc>
              <a:spcBef>
                <a:spcPts val="56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ANSWER</a:t>
            </a:r>
            <a:endParaRPr/>
          </a:p>
          <a:p>
            <a:pPr indent="0" lvl="0" marL="0" rtl="0" algn="l">
              <a:lnSpc>
                <a:spcPct val="100000"/>
              </a:lnSpc>
              <a:spcBef>
                <a:spcPts val="56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1.4%</a:t>
            </a:r>
            <a:endParaRPr/>
          </a:p>
          <a:p>
            <a:pPr indent="0" lvl="0" marL="0" rtl="0" algn="ctr">
              <a:spcBef>
                <a:spcPts val="56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p:txBody>
      </p:sp>
    </p:spTree>
  </p:cSld>
  <p:clrMapOvr>
    <a:masterClrMapping/>
  </p:clrMapOvr>
  <p:transition spd="slow">
    <p:fade/>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8" name="Shape 868"/>
        <p:cNvGrpSpPr/>
        <p:nvPr/>
      </p:nvGrpSpPr>
      <p:grpSpPr>
        <a:xfrm>
          <a:off x="0" y="0"/>
          <a:ext cx="0" cy="0"/>
          <a:chOff x="0" y="0"/>
          <a:chExt cx="0" cy="0"/>
        </a:xfrm>
      </p:grpSpPr>
      <p:sp>
        <p:nvSpPr>
          <p:cNvPr id="869" name="Google Shape;869;p130"/>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Arial"/>
              <a:buNone/>
            </a:pPr>
            <a:r>
              <a:t/>
            </a:r>
            <a:endParaRPr b="1" i="0" sz="3200" u="none">
              <a:solidFill>
                <a:schemeClr val="dk1"/>
              </a:solidFill>
              <a:latin typeface="Arial"/>
              <a:ea typeface="Arial"/>
              <a:cs typeface="Arial"/>
              <a:sym typeface="Arial"/>
            </a:endParaRPr>
          </a:p>
          <a:p>
            <a:pPr indent="-279400" lvl="0" marL="0" rtl="0" algn="ctr">
              <a:lnSpc>
                <a:spcPct val="100000"/>
              </a:lnSpc>
              <a:spcBef>
                <a:spcPts val="880"/>
              </a:spcBef>
              <a:spcAft>
                <a:spcPts val="0"/>
              </a:spcAft>
              <a:buClr>
                <a:schemeClr val="dk1"/>
              </a:buClr>
              <a:buSzPts val="4400"/>
              <a:buFont typeface="Algerian"/>
              <a:buAutoNum type="romanLcParenBoth" startAt="3"/>
            </a:pPr>
            <a:r>
              <a:rPr b="1" i="0" lang="en-US" sz="4400" u="none">
                <a:solidFill>
                  <a:schemeClr val="dk1"/>
                </a:solidFill>
                <a:latin typeface="Algerian"/>
                <a:ea typeface="Algerian"/>
                <a:cs typeface="Algerian"/>
                <a:sym typeface="Algerian"/>
              </a:rPr>
              <a:t> DETERMINATION OF S:</a:t>
            </a:r>
            <a:endParaRPr/>
          </a:p>
          <a:p>
            <a:pPr indent="0" lvl="0" marL="0" rtl="0" algn="ctr">
              <a:lnSpc>
                <a:spcPct val="100000"/>
              </a:lnSpc>
              <a:spcBef>
                <a:spcPts val="64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S+ O</a:t>
            </a:r>
            <a:r>
              <a:rPr b="0" baseline="-25000" i="0" lang="en-US" sz="3200" u="none">
                <a:solidFill>
                  <a:schemeClr val="dk1"/>
                </a:solidFill>
                <a:latin typeface="Arial"/>
                <a:ea typeface="Arial"/>
                <a:cs typeface="Arial"/>
                <a:sym typeface="Arial"/>
              </a:rPr>
              <a:t>2</a:t>
            </a:r>
            <a:r>
              <a:rPr b="0" i="0" lang="en-US" sz="3200" u="none">
                <a:solidFill>
                  <a:schemeClr val="dk1"/>
                </a:solidFill>
                <a:latin typeface="Arial"/>
                <a:ea typeface="Arial"/>
                <a:cs typeface="Arial"/>
                <a:sym typeface="Arial"/>
              </a:rPr>
              <a:t>				SO</a:t>
            </a:r>
            <a:r>
              <a:rPr b="0" baseline="-25000" i="0" lang="en-US" sz="3200" u="none">
                <a:solidFill>
                  <a:schemeClr val="dk1"/>
                </a:solidFill>
                <a:latin typeface="Arial"/>
                <a:ea typeface="Arial"/>
                <a:cs typeface="Arial"/>
                <a:sym typeface="Arial"/>
              </a:rPr>
              <a:t>2</a:t>
            </a:r>
            <a:endParaRPr/>
          </a:p>
          <a:p>
            <a:pPr indent="0" lvl="0" marL="0" rtl="0" algn="ctr">
              <a:lnSpc>
                <a:spcPct val="100000"/>
              </a:lnSpc>
              <a:spcBef>
                <a:spcPts val="64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SO</a:t>
            </a:r>
            <a:r>
              <a:rPr b="0" baseline="-25000" i="0" lang="en-US" sz="3200" u="none">
                <a:solidFill>
                  <a:schemeClr val="dk1"/>
                </a:solidFill>
                <a:latin typeface="Arial"/>
                <a:ea typeface="Arial"/>
                <a:cs typeface="Arial"/>
                <a:sym typeface="Arial"/>
              </a:rPr>
              <a:t>2</a:t>
            </a:r>
            <a:r>
              <a:rPr b="0" i="0" lang="en-US" sz="3200" u="none">
                <a:solidFill>
                  <a:schemeClr val="dk1"/>
                </a:solidFill>
                <a:latin typeface="Arial"/>
                <a:ea typeface="Arial"/>
                <a:cs typeface="Arial"/>
                <a:sym typeface="Arial"/>
              </a:rPr>
              <a:t> + H</a:t>
            </a:r>
            <a:r>
              <a:rPr b="0" baseline="-25000" i="0" lang="en-US" sz="3200" u="none">
                <a:solidFill>
                  <a:schemeClr val="dk1"/>
                </a:solidFill>
                <a:latin typeface="Arial"/>
                <a:ea typeface="Arial"/>
                <a:cs typeface="Arial"/>
                <a:sym typeface="Arial"/>
              </a:rPr>
              <a:t>2</a:t>
            </a:r>
            <a:r>
              <a:rPr b="0" i="0" lang="en-US" sz="3200" u="none">
                <a:solidFill>
                  <a:schemeClr val="dk1"/>
                </a:solidFill>
                <a:latin typeface="Arial"/>
                <a:ea typeface="Arial"/>
                <a:cs typeface="Arial"/>
                <a:sym typeface="Arial"/>
              </a:rPr>
              <a:t>O				H</a:t>
            </a:r>
            <a:r>
              <a:rPr b="0" baseline="-25000" i="0" lang="en-US" sz="3200" u="none">
                <a:solidFill>
                  <a:schemeClr val="dk1"/>
                </a:solidFill>
                <a:latin typeface="Arial"/>
                <a:ea typeface="Arial"/>
                <a:cs typeface="Arial"/>
                <a:sym typeface="Arial"/>
              </a:rPr>
              <a:t>2</a:t>
            </a:r>
            <a:r>
              <a:rPr b="0" i="0" lang="en-US" sz="3200" u="none">
                <a:solidFill>
                  <a:schemeClr val="dk1"/>
                </a:solidFill>
                <a:latin typeface="Arial"/>
                <a:ea typeface="Arial"/>
                <a:cs typeface="Arial"/>
                <a:sym typeface="Arial"/>
              </a:rPr>
              <a:t>SO</a:t>
            </a:r>
            <a:r>
              <a:rPr b="0" baseline="-25000" i="0" lang="en-US" sz="3200" u="none">
                <a:solidFill>
                  <a:schemeClr val="dk1"/>
                </a:solidFill>
                <a:latin typeface="Arial"/>
                <a:ea typeface="Arial"/>
                <a:cs typeface="Arial"/>
                <a:sym typeface="Arial"/>
              </a:rPr>
              <a:t>4</a:t>
            </a:r>
            <a:endParaRPr/>
          </a:p>
          <a:p>
            <a:pPr indent="0" lvl="0" marL="0" rtl="0" algn="ctr">
              <a:lnSpc>
                <a:spcPct val="100000"/>
              </a:lnSpc>
              <a:spcBef>
                <a:spcPts val="640"/>
              </a:spcBef>
              <a:spcAft>
                <a:spcPts val="0"/>
              </a:spcAft>
              <a:buClr>
                <a:schemeClr val="dk1"/>
              </a:buClr>
              <a:buSzPts val="3200"/>
              <a:buFont typeface="Arial"/>
              <a:buNone/>
            </a:pPr>
            <a:r>
              <a:t/>
            </a:r>
            <a:endParaRPr b="0" i="0" sz="3200" u="none">
              <a:solidFill>
                <a:schemeClr val="dk1"/>
              </a:solidFill>
              <a:latin typeface="Arial"/>
              <a:ea typeface="Arial"/>
              <a:cs typeface="Arial"/>
              <a:sym typeface="Arial"/>
            </a:endParaRPr>
          </a:p>
          <a:p>
            <a:pPr indent="0" lvl="0" marL="0" rtl="0" algn="ctr">
              <a:lnSpc>
                <a:spcPct val="100000"/>
              </a:lnSpc>
              <a:spcBef>
                <a:spcPts val="64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 of S = wt of BaSO</a:t>
            </a:r>
            <a:r>
              <a:rPr b="0" baseline="-25000" i="0" lang="en-US" sz="3200" u="none">
                <a:solidFill>
                  <a:schemeClr val="dk1"/>
                </a:solidFill>
                <a:latin typeface="Arial"/>
                <a:ea typeface="Arial"/>
                <a:cs typeface="Arial"/>
                <a:sym typeface="Arial"/>
              </a:rPr>
              <a:t>4</a:t>
            </a:r>
            <a:r>
              <a:rPr b="0" i="0" lang="en-US" sz="3200" u="none">
                <a:solidFill>
                  <a:schemeClr val="dk1"/>
                </a:solidFill>
                <a:latin typeface="Arial"/>
                <a:ea typeface="Arial"/>
                <a:cs typeface="Arial"/>
                <a:sym typeface="Arial"/>
              </a:rPr>
              <a:t> formed x 32 x 100</a:t>
            </a:r>
            <a:endParaRPr/>
          </a:p>
          <a:p>
            <a:pPr indent="0" lvl="0" marL="0" rtl="0" algn="ctr">
              <a:lnSpc>
                <a:spcPct val="100000"/>
              </a:lnSpc>
              <a:spcBef>
                <a:spcPts val="64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	wt of coal sample x 233</a:t>
            </a:r>
            <a:endParaRPr/>
          </a:p>
          <a:p>
            <a:pPr indent="0" lvl="0" marL="0" rtl="0" algn="ctr">
              <a:lnSpc>
                <a:spcPct val="100000"/>
              </a:lnSpc>
              <a:spcBef>
                <a:spcPts val="640"/>
              </a:spcBef>
              <a:spcAft>
                <a:spcPts val="0"/>
              </a:spcAft>
              <a:buClr>
                <a:schemeClr val="dk1"/>
              </a:buClr>
              <a:buSzPts val="3200"/>
              <a:buFont typeface="Arial"/>
              <a:buNone/>
            </a:pPr>
            <a:r>
              <a:t/>
            </a:r>
            <a:endParaRPr b="1" i="0" sz="3200" u="none">
              <a:solidFill>
                <a:schemeClr val="dk1"/>
              </a:solidFill>
              <a:latin typeface="Arial"/>
              <a:ea typeface="Arial"/>
              <a:cs typeface="Arial"/>
              <a:sym typeface="Arial"/>
            </a:endParaRPr>
          </a:p>
          <a:p>
            <a:pPr indent="0" lvl="0" marL="0" rtl="0" algn="ctr">
              <a:lnSpc>
                <a:spcPct val="100000"/>
              </a:lnSpc>
              <a:spcBef>
                <a:spcPts val="800"/>
              </a:spcBef>
              <a:spcAft>
                <a:spcPts val="0"/>
              </a:spcAft>
              <a:buClr>
                <a:schemeClr val="dk1"/>
              </a:buClr>
              <a:buSzPts val="4000"/>
              <a:buFont typeface="Algerian"/>
              <a:buNone/>
            </a:pPr>
            <a:r>
              <a:rPr b="1" i="0" lang="en-US" sz="4000" u="none">
                <a:solidFill>
                  <a:schemeClr val="dk1"/>
                </a:solidFill>
                <a:latin typeface="Algerian"/>
                <a:ea typeface="Algerian"/>
                <a:cs typeface="Algerian"/>
                <a:sym typeface="Algerian"/>
              </a:rPr>
              <a:t>(iv) DETERMINATION OF ASH: </a:t>
            </a:r>
            <a:endParaRPr/>
          </a:p>
          <a:p>
            <a:pPr indent="0" lvl="0" marL="0" rtl="0" algn="ctr">
              <a:lnSpc>
                <a:spcPct val="100000"/>
              </a:lnSpc>
              <a:spcBef>
                <a:spcPts val="64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by proximate analysis</a:t>
            </a:r>
            <a:endParaRPr/>
          </a:p>
        </p:txBody>
      </p:sp>
      <p:cxnSp>
        <p:nvCxnSpPr>
          <p:cNvPr id="870" name="Google Shape;870;p130"/>
          <p:cNvCxnSpPr/>
          <p:nvPr/>
        </p:nvCxnSpPr>
        <p:spPr>
          <a:xfrm>
            <a:off x="3429000" y="1676400"/>
            <a:ext cx="2514600" cy="1500"/>
          </a:xfrm>
          <a:prstGeom prst="straightConnector1">
            <a:avLst/>
          </a:prstGeom>
          <a:noFill/>
          <a:ln cap="flat" cmpd="sng" w="9525">
            <a:solidFill>
              <a:schemeClr val="dk1"/>
            </a:solidFill>
            <a:prstDash val="solid"/>
            <a:miter lim="800000"/>
            <a:headEnd len="med" w="med" type="none"/>
            <a:tailEnd len="med" w="med" type="stealth"/>
          </a:ln>
        </p:spPr>
      </p:cxnSp>
      <p:cxnSp>
        <p:nvCxnSpPr>
          <p:cNvPr id="871" name="Google Shape;871;p130"/>
          <p:cNvCxnSpPr/>
          <p:nvPr/>
        </p:nvCxnSpPr>
        <p:spPr>
          <a:xfrm>
            <a:off x="3581400" y="2209800"/>
            <a:ext cx="2514600" cy="1500"/>
          </a:xfrm>
          <a:prstGeom prst="straightConnector1">
            <a:avLst/>
          </a:prstGeom>
          <a:noFill/>
          <a:ln cap="flat" cmpd="sng" w="9525">
            <a:solidFill>
              <a:schemeClr val="dk1"/>
            </a:solidFill>
            <a:prstDash val="solid"/>
            <a:miter lim="800000"/>
            <a:headEnd len="med" w="med" type="none"/>
            <a:tailEnd len="med" w="med" type="stealth"/>
          </a:ln>
        </p:spPr>
      </p:cxnSp>
      <p:cxnSp>
        <p:nvCxnSpPr>
          <p:cNvPr id="872" name="Google Shape;872;p130"/>
          <p:cNvCxnSpPr/>
          <p:nvPr/>
        </p:nvCxnSpPr>
        <p:spPr>
          <a:xfrm>
            <a:off x="2667000" y="3733800"/>
            <a:ext cx="5638800" cy="0"/>
          </a:xfrm>
          <a:prstGeom prst="straightConnector1">
            <a:avLst/>
          </a:prstGeom>
          <a:noFill/>
          <a:ln cap="flat" cmpd="sng" w="9525">
            <a:solidFill>
              <a:schemeClr val="dk1"/>
            </a:solidFill>
            <a:prstDash val="solid"/>
            <a:miter lim="800000"/>
            <a:headEnd len="med" w="med" type="none"/>
            <a:tailEnd len="med" w="med" type="none"/>
          </a:ln>
        </p:spPr>
      </p:cxnSp>
    </p:spTree>
  </p:cSld>
  <p:clrMapOvr>
    <a:masterClrMapping/>
  </p:clrMapOvr>
  <p:transition spd="slow">
    <p:fade/>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sp>
        <p:nvSpPr>
          <p:cNvPr id="877" name="Google Shape;877;p131"/>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Arial"/>
              <a:buNone/>
            </a:pPr>
            <a:r>
              <a:t/>
            </a:r>
            <a:endParaRPr b="1" i="0" sz="3200" u="none">
              <a:solidFill>
                <a:schemeClr val="dk1"/>
              </a:solidFill>
              <a:latin typeface="Arial"/>
              <a:ea typeface="Arial"/>
              <a:cs typeface="Arial"/>
              <a:sym typeface="Arial"/>
            </a:endParaRPr>
          </a:p>
          <a:p>
            <a:pPr indent="0" lvl="0" marL="0" rtl="0" algn="ctr">
              <a:lnSpc>
                <a:spcPct val="100000"/>
              </a:lnSpc>
              <a:spcBef>
                <a:spcPts val="640"/>
              </a:spcBef>
              <a:spcAft>
                <a:spcPts val="0"/>
              </a:spcAft>
              <a:buClr>
                <a:schemeClr val="dk1"/>
              </a:buClr>
              <a:buSzPts val="3200"/>
              <a:buFont typeface="Arial"/>
              <a:buNone/>
            </a:pPr>
            <a:r>
              <a:t/>
            </a:r>
            <a:endParaRPr b="1" i="0" sz="3200" u="none">
              <a:solidFill>
                <a:schemeClr val="dk1"/>
              </a:solidFill>
              <a:latin typeface="Arial"/>
              <a:ea typeface="Arial"/>
              <a:cs typeface="Arial"/>
              <a:sym typeface="Arial"/>
            </a:endParaRPr>
          </a:p>
          <a:p>
            <a:pPr indent="0" lvl="0" marL="0" rtl="0" algn="ctr">
              <a:lnSpc>
                <a:spcPct val="100000"/>
              </a:lnSpc>
              <a:spcBef>
                <a:spcPts val="880"/>
              </a:spcBef>
              <a:spcAft>
                <a:spcPts val="0"/>
              </a:spcAft>
              <a:buClr>
                <a:schemeClr val="dk1"/>
              </a:buClr>
              <a:buSzPts val="4400"/>
              <a:buFont typeface="Algerian"/>
              <a:buNone/>
            </a:pPr>
            <a:r>
              <a:rPr b="1" i="0" lang="en-US" sz="4400" u="none">
                <a:solidFill>
                  <a:schemeClr val="dk1"/>
                </a:solidFill>
                <a:latin typeface="Algerian"/>
                <a:ea typeface="Algerian"/>
                <a:cs typeface="Algerian"/>
                <a:sym typeface="Algerian"/>
              </a:rPr>
              <a:t>(V) DETERMINATION OF O:</a:t>
            </a:r>
            <a:endParaRPr/>
          </a:p>
          <a:p>
            <a:pPr indent="0" lvl="0" marL="0" rtl="0" algn="ctr">
              <a:lnSpc>
                <a:spcPct val="100000"/>
              </a:lnSpc>
              <a:spcBef>
                <a:spcPts val="640"/>
              </a:spcBef>
              <a:spcAft>
                <a:spcPts val="0"/>
              </a:spcAft>
              <a:buClr>
                <a:schemeClr val="dk1"/>
              </a:buClr>
              <a:buSzPts val="3200"/>
              <a:buFont typeface="Arial"/>
              <a:buNone/>
            </a:pPr>
            <a:r>
              <a:t/>
            </a:r>
            <a:endParaRPr b="1" i="0" sz="3200" u="none">
              <a:solidFill>
                <a:schemeClr val="dk1"/>
              </a:solidFill>
              <a:latin typeface="Arial"/>
              <a:ea typeface="Arial"/>
              <a:cs typeface="Arial"/>
              <a:sym typeface="Arial"/>
            </a:endParaRPr>
          </a:p>
          <a:p>
            <a:pPr indent="0" lvl="0" marL="0" rtl="0" algn="ctr">
              <a:lnSpc>
                <a:spcPct val="100000"/>
              </a:lnSpc>
              <a:spcBef>
                <a:spcPts val="640"/>
              </a:spcBef>
              <a:spcAft>
                <a:spcPts val="0"/>
              </a:spcAft>
              <a:buClr>
                <a:schemeClr val="dk1"/>
              </a:buClr>
              <a:buSzPts val="3200"/>
              <a:buFont typeface="Arial"/>
              <a:buNone/>
            </a:pPr>
            <a:r>
              <a:rPr b="0" i="0" lang="en-US" sz="3200" u="none">
                <a:solidFill>
                  <a:schemeClr val="dk1"/>
                </a:solidFill>
                <a:latin typeface="Arial"/>
                <a:ea typeface="Arial"/>
                <a:cs typeface="Arial"/>
                <a:sym typeface="Arial"/>
              </a:rPr>
              <a:t>% of O = 100 - % of (C + H + N + S + ash)</a:t>
            </a:r>
            <a:endParaRPr/>
          </a:p>
        </p:txBody>
      </p:sp>
    </p:spTree>
  </p:cSld>
  <p:clrMapOvr>
    <a:masterClrMapping/>
  </p:clrMapOvr>
  <p:transition spd="slow">
    <p:fade/>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81" name="Shape 881"/>
        <p:cNvGrpSpPr/>
        <p:nvPr/>
      </p:nvGrpSpPr>
      <p:grpSpPr>
        <a:xfrm>
          <a:off x="0" y="0"/>
          <a:ext cx="0" cy="0"/>
          <a:chOff x="0" y="0"/>
          <a:chExt cx="0" cy="0"/>
        </a:xfrm>
      </p:grpSpPr>
      <p:sp>
        <p:nvSpPr>
          <p:cNvPr id="882" name="Google Shape;882;p132"/>
          <p:cNvSpPr txBox="1"/>
          <p:nvPr>
            <p:ph idx="1" type="subTitle"/>
          </p:nvPr>
        </p:nvSpPr>
        <p:spPr>
          <a:xfrm>
            <a:off x="381000" y="173037"/>
            <a:ext cx="8458200" cy="6469200"/>
          </a:xfrm>
          <a:prstGeom prst="rect">
            <a:avLst/>
          </a:prstGeom>
          <a:noFill/>
          <a:ln>
            <a:noFill/>
          </a:ln>
        </p:spPr>
        <p:txBody>
          <a:bodyPr anchorCtr="0" anchor="ctr" bIns="45700" lIns="91425" spcFirstLastPara="1" rIns="91425" wrap="square" tIns="45700">
            <a:spAutoFit/>
          </a:bodyPr>
          <a:lstStyle/>
          <a:p>
            <a:pPr indent="0" lvl="0" marL="0" rtl="0" algn="ctr">
              <a:lnSpc>
                <a:spcPct val="100000"/>
              </a:lnSpc>
              <a:spcBef>
                <a:spcPts val="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PROBLEM</a:t>
            </a:r>
            <a:endParaRPr/>
          </a:p>
          <a:p>
            <a:pPr indent="0" lvl="0" marL="0" rtl="0" algn="just">
              <a:lnSpc>
                <a:spcPct val="100000"/>
              </a:lnSpc>
              <a:spcBef>
                <a:spcPts val="56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0.5 g of sample of coal was used in a bomb calorimeter for the determination of calorific value. Calorific value of coal was found to be 8,600 cal/g. The ash formed in the bomb calorimeter was extracted with acid and the acid extract was heated with barium nitrate solution and a precipitate of barium sulphate was obtained. The precipitate was filtetred, dried and weighed. The weight of precipitate was found to be 0.05 g. Calculate the % of S in the coal sample.</a:t>
            </a:r>
            <a:endParaRPr/>
          </a:p>
          <a:p>
            <a:pPr indent="0" lvl="0" marL="0" rtl="0" algn="just">
              <a:lnSpc>
                <a:spcPct val="100000"/>
              </a:lnSpc>
              <a:spcBef>
                <a:spcPts val="56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ANSWER</a:t>
            </a:r>
            <a:endParaRPr/>
          </a:p>
          <a:p>
            <a:pPr indent="0" lvl="0" marL="0" rtl="0" algn="l">
              <a:lnSpc>
                <a:spcPct val="100000"/>
              </a:lnSpc>
              <a:spcBef>
                <a:spcPts val="56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1.37%</a:t>
            </a:r>
            <a:endParaRPr/>
          </a:p>
          <a:p>
            <a:pPr indent="0" lvl="0" marL="0" rtl="0" algn="ctr">
              <a:spcBef>
                <a:spcPts val="56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p:txBody>
      </p:sp>
    </p:spTree>
  </p:cSld>
  <p:clrMapOvr>
    <a:masterClrMapping/>
  </p:clrMapOvr>
  <p:transition spd="slow">
    <p:fade/>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133"/>
          <p:cNvSpPr txBox="1"/>
          <p:nvPr>
            <p:ph idx="1" type="subTitle"/>
          </p:nvPr>
        </p:nvSpPr>
        <p:spPr>
          <a:xfrm>
            <a:off x="228600" y="0"/>
            <a:ext cx="8763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FF0000"/>
              </a:buClr>
              <a:buSzPts val="3800"/>
              <a:buFont typeface="Times New Roman"/>
              <a:buNone/>
            </a:pPr>
            <a:r>
              <a:rPr b="1" i="0" lang="en-US" sz="3800" u="none">
                <a:solidFill>
                  <a:srgbClr val="FF0000"/>
                </a:solidFill>
                <a:latin typeface="Times New Roman"/>
                <a:ea typeface="Times New Roman"/>
                <a:cs typeface="Times New Roman"/>
                <a:sym typeface="Times New Roman"/>
              </a:rPr>
              <a:t>KNOCKING</a:t>
            </a:r>
            <a:endParaRPr/>
          </a:p>
          <a:p>
            <a:pPr indent="-228600" lvl="0" marL="0" rtl="0" algn="just">
              <a:lnSpc>
                <a:spcPct val="100000"/>
              </a:lnSpc>
              <a:spcBef>
                <a:spcPts val="720"/>
              </a:spcBef>
              <a:spcAft>
                <a:spcPts val="0"/>
              </a:spcAft>
              <a:buClr>
                <a:schemeClr val="dk1"/>
              </a:buClr>
              <a:buSzPts val="3600"/>
              <a:buFont typeface="Times New Roman"/>
              <a:buChar char="•"/>
            </a:pPr>
            <a:r>
              <a:rPr b="0" i="0" lang="en-US" sz="3600" u="none">
                <a:solidFill>
                  <a:schemeClr val="dk1"/>
                </a:solidFill>
                <a:latin typeface="Times New Roman"/>
                <a:ea typeface="Times New Roman"/>
                <a:cs typeface="Times New Roman"/>
                <a:sym typeface="Times New Roman"/>
              </a:rPr>
              <a:t>  </a:t>
            </a:r>
            <a:r>
              <a:rPr b="0" i="0" lang="en-US" sz="2800" u="none">
                <a:solidFill>
                  <a:schemeClr val="dk1"/>
                </a:solidFill>
                <a:latin typeface="Times New Roman"/>
                <a:ea typeface="Times New Roman"/>
                <a:cs typeface="Times New Roman"/>
                <a:sym typeface="Times New Roman"/>
              </a:rPr>
              <a:t>The metallic sound produced due to the irregular  </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burning of the fuel.</a:t>
            </a:r>
            <a:endParaRPr/>
          </a:p>
          <a:p>
            <a:pPr indent="-177800" lvl="0" marL="0" rtl="0" algn="just">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a:t>
            </a:r>
            <a:r>
              <a:rPr b="0" i="0" lang="en-US" sz="2800" u="none">
                <a:solidFill>
                  <a:schemeClr val="dk1"/>
                </a:solidFill>
                <a:latin typeface="Times New Roman"/>
                <a:ea typeface="Times New Roman"/>
                <a:cs typeface="Times New Roman"/>
                <a:sym typeface="Times New Roman"/>
              </a:rPr>
              <a:t>Causes loss in power of engine.</a:t>
            </a:r>
            <a:endParaRPr/>
          </a:p>
          <a:p>
            <a:pPr indent="-177800" lvl="0" marL="0" rtl="0" algn="just">
              <a:lnSpc>
                <a:spcPct val="100000"/>
              </a:lnSpc>
              <a:spcBef>
                <a:spcPts val="560"/>
              </a:spcBef>
              <a:spcAft>
                <a:spcPts val="0"/>
              </a:spcAft>
              <a:buClr>
                <a:schemeClr val="dk1"/>
              </a:buClr>
              <a:buSzPts val="2800"/>
              <a:buFont typeface="Times New Roman"/>
              <a:buChar char="•"/>
            </a:pPr>
            <a:r>
              <a:rPr b="0" i="0" lang="en-US" sz="2800" u="none">
                <a:solidFill>
                  <a:schemeClr val="dk1"/>
                </a:solidFill>
                <a:latin typeface="Times New Roman"/>
                <a:ea typeface="Times New Roman"/>
                <a:cs typeface="Times New Roman"/>
                <a:sym typeface="Times New Roman"/>
              </a:rPr>
              <a:t>   Reason: Mistimed ignition due to increase in  </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temperature of the cylinder resulting from the   </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heat of compression. </a:t>
            </a:r>
            <a:endParaRPr/>
          </a:p>
          <a:p>
            <a:pPr indent="-177800" lvl="0" marL="0" rtl="0" algn="l">
              <a:lnSpc>
                <a:spcPct val="100000"/>
              </a:lnSpc>
              <a:spcBef>
                <a:spcPts val="560"/>
              </a:spcBef>
              <a:spcAft>
                <a:spcPts val="0"/>
              </a:spcAft>
              <a:buClr>
                <a:schemeClr val="dk1"/>
              </a:buClr>
              <a:buSzPts val="2800"/>
              <a:buFont typeface="Times New Roman"/>
              <a:buChar char="•"/>
            </a:pPr>
            <a:r>
              <a:rPr b="0" i="0" lang="en-US" sz="2800" u="none">
                <a:solidFill>
                  <a:schemeClr val="dk1"/>
                </a:solidFill>
                <a:latin typeface="Times New Roman"/>
                <a:ea typeface="Times New Roman"/>
                <a:cs typeface="Times New Roman"/>
                <a:sym typeface="Times New Roman"/>
              </a:rPr>
              <a:t>    Knocking      α            1              α               1</a:t>
            </a:r>
            <a:endParaRPr/>
          </a:p>
          <a:p>
            <a:pPr indent="0" lvl="0" marL="0" rtl="0" algn="l">
              <a:lnSpc>
                <a:spcPct val="100000"/>
              </a:lnSpc>
              <a:spcBef>
                <a:spcPts val="56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Octane number          Fuel efficiency</a:t>
            </a:r>
            <a:endParaRPr/>
          </a:p>
          <a:p>
            <a:pPr indent="-177800" lvl="0" marL="0" rtl="0" algn="l">
              <a:lnSpc>
                <a:spcPct val="100000"/>
              </a:lnSpc>
              <a:spcBef>
                <a:spcPts val="560"/>
              </a:spcBef>
              <a:spcAft>
                <a:spcPts val="0"/>
              </a:spcAft>
              <a:buClr>
                <a:schemeClr val="dk1"/>
              </a:buClr>
              <a:buSzPts val="2800"/>
              <a:buFont typeface="Times New Roman"/>
              <a:buChar char="•"/>
            </a:pPr>
            <a:r>
              <a:rPr b="0" i="0" lang="en-US" sz="2800" u="none">
                <a:solidFill>
                  <a:schemeClr val="dk1"/>
                </a:solidFill>
                <a:latin typeface="Times New Roman"/>
                <a:ea typeface="Times New Roman"/>
                <a:cs typeface="Times New Roman"/>
                <a:sym typeface="Times New Roman"/>
              </a:rPr>
              <a:t>   Knocking among different categories of compounds:</a:t>
            </a:r>
            <a:endParaRPr/>
          </a:p>
          <a:p>
            <a:pPr indent="0" lvl="0" marL="0" rtl="0" algn="l">
              <a:lnSpc>
                <a:spcPct val="100000"/>
              </a:lnSpc>
              <a:spcBef>
                <a:spcPts val="56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Straight chain paraffins &gt; branched chain paraffins &gt; </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olefins &gt; naphthenes &gt; aromatics.</a:t>
            </a:r>
            <a:endParaRPr/>
          </a:p>
        </p:txBody>
      </p:sp>
      <p:grpSp>
        <p:nvGrpSpPr>
          <p:cNvPr id="889" name="Google Shape;889;p133"/>
          <p:cNvGrpSpPr/>
          <p:nvPr/>
        </p:nvGrpSpPr>
        <p:grpSpPr>
          <a:xfrm>
            <a:off x="3048000" y="4114961"/>
            <a:ext cx="5105400" cy="1499"/>
            <a:chOff x="2971800" y="5410200"/>
            <a:chExt cx="5105400" cy="1500"/>
          </a:xfrm>
        </p:grpSpPr>
        <p:cxnSp>
          <p:nvCxnSpPr>
            <p:cNvPr id="890" name="Google Shape;890;p133"/>
            <p:cNvCxnSpPr/>
            <p:nvPr/>
          </p:nvCxnSpPr>
          <p:spPr>
            <a:xfrm>
              <a:off x="2971800" y="5410200"/>
              <a:ext cx="2209800" cy="1500"/>
            </a:xfrm>
            <a:prstGeom prst="straightConnector1">
              <a:avLst/>
            </a:prstGeom>
            <a:noFill/>
            <a:ln cap="flat" cmpd="sng" w="9525">
              <a:solidFill>
                <a:schemeClr val="dk1"/>
              </a:solidFill>
              <a:prstDash val="solid"/>
              <a:miter lim="800000"/>
              <a:headEnd len="med" w="med" type="none"/>
              <a:tailEnd len="med" w="med" type="none"/>
            </a:ln>
          </p:spPr>
        </p:cxnSp>
        <p:cxnSp>
          <p:nvCxnSpPr>
            <p:cNvPr id="891" name="Google Shape;891;p133"/>
            <p:cNvCxnSpPr/>
            <p:nvPr/>
          </p:nvCxnSpPr>
          <p:spPr>
            <a:xfrm>
              <a:off x="5867400" y="5410200"/>
              <a:ext cx="2209800" cy="1500"/>
            </a:xfrm>
            <a:prstGeom prst="straightConnector1">
              <a:avLst/>
            </a:prstGeom>
            <a:noFill/>
            <a:ln cap="flat" cmpd="sng" w="9525">
              <a:solidFill>
                <a:schemeClr val="dk1"/>
              </a:solidFill>
              <a:prstDash val="solid"/>
              <a:miter lim="800000"/>
              <a:headEnd len="med" w="med" type="none"/>
              <a:tailEnd len="med" w="med" type="none"/>
            </a:ln>
          </p:spPr>
        </p:cxnSp>
      </p:grpSp>
    </p:spTree>
  </p:cSld>
  <p:clrMapOvr>
    <a:masterClrMapping/>
  </p:clrMapOvr>
  <p:transition spd="slow">
    <p:fade/>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134"/>
          <p:cNvSpPr txBox="1"/>
          <p:nvPr>
            <p:ph idx="1" type="subTitle"/>
          </p:nvPr>
        </p:nvSpPr>
        <p:spPr>
          <a:xfrm>
            <a:off x="152400" y="0"/>
            <a:ext cx="8763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Arial"/>
              <a:buNone/>
            </a:pPr>
            <a:r>
              <a:t/>
            </a:r>
            <a:endParaRPr b="1" i="0" sz="3200" u="none">
              <a:solidFill>
                <a:schemeClr val="dk1"/>
              </a:solidFill>
              <a:latin typeface="Arial"/>
              <a:ea typeface="Arial"/>
              <a:cs typeface="Arial"/>
              <a:sym typeface="Arial"/>
            </a:endParaRPr>
          </a:p>
          <a:p>
            <a:pPr indent="0" lvl="0" marL="0" rtl="0" algn="ctr">
              <a:lnSpc>
                <a:spcPct val="100000"/>
              </a:lnSpc>
              <a:spcBef>
                <a:spcPts val="64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OCTANE NUMBER</a:t>
            </a:r>
            <a:endParaRPr/>
          </a:p>
          <a:p>
            <a:pPr indent="0" lvl="0" marL="0" rtl="0" algn="just">
              <a:lnSpc>
                <a:spcPct val="100000"/>
              </a:lnSpc>
              <a:spcBef>
                <a:spcPts val="560"/>
              </a:spcBef>
              <a:spcAft>
                <a:spcPts val="0"/>
              </a:spcAft>
              <a:buClr>
                <a:schemeClr val="dk1"/>
              </a:buClr>
              <a:buSzPts val="2800"/>
              <a:buFont typeface="Arial"/>
              <a:buNone/>
            </a:pPr>
            <a:r>
              <a:t/>
            </a:r>
            <a:endParaRPr b="1" i="0" sz="2800" u="none">
              <a:solidFill>
                <a:schemeClr val="dk1"/>
              </a:solidFill>
              <a:latin typeface="Times New Roman"/>
              <a:ea typeface="Times New Roman"/>
              <a:cs typeface="Times New Roman"/>
              <a:sym typeface="Times New Roman"/>
            </a:endParaRPr>
          </a:p>
          <a:p>
            <a:pPr indent="-177800" lvl="0" marL="0" rtl="0" algn="just">
              <a:lnSpc>
                <a:spcPct val="100000"/>
              </a:lnSpc>
              <a:spcBef>
                <a:spcPts val="560"/>
              </a:spcBef>
              <a:spcAft>
                <a:spcPts val="0"/>
              </a:spcAft>
              <a:buClr>
                <a:schemeClr val="dk1"/>
              </a:buClr>
              <a:buSzPts val="2800"/>
              <a:buFont typeface="Times New Roman"/>
              <a:buChar char="•"/>
            </a:pPr>
            <a:r>
              <a:rPr b="0" i="0" lang="en-US" sz="2800" u="none">
                <a:solidFill>
                  <a:schemeClr val="dk1"/>
                </a:solidFill>
                <a:latin typeface="Times New Roman"/>
                <a:ea typeface="Times New Roman"/>
                <a:cs typeface="Times New Roman"/>
                <a:sym typeface="Times New Roman"/>
              </a:rPr>
              <a:t>   O.N. signifies the ignition quality of gasoline in </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automobile engines.</a:t>
            </a:r>
            <a:endParaRPr/>
          </a:p>
          <a:p>
            <a:pPr indent="-177800" lvl="0" marL="0" rtl="0" algn="just">
              <a:lnSpc>
                <a:spcPct val="100000"/>
              </a:lnSpc>
              <a:spcBef>
                <a:spcPts val="560"/>
              </a:spcBef>
              <a:spcAft>
                <a:spcPts val="0"/>
              </a:spcAft>
              <a:buClr>
                <a:schemeClr val="dk1"/>
              </a:buClr>
              <a:buSzPts val="2800"/>
              <a:buFont typeface="Times New Roman"/>
              <a:buChar char="•"/>
            </a:pPr>
            <a:r>
              <a:rPr b="0" i="0" lang="en-US" sz="2800" u="none">
                <a:solidFill>
                  <a:schemeClr val="dk1"/>
                </a:solidFill>
                <a:latin typeface="Times New Roman"/>
                <a:ea typeface="Times New Roman"/>
                <a:cs typeface="Times New Roman"/>
                <a:sym typeface="Times New Roman"/>
              </a:rPr>
              <a:t>   For grading gasoline(Petrol)</a:t>
            </a:r>
            <a:endParaRPr/>
          </a:p>
          <a:p>
            <a:pPr indent="0" lvl="0" marL="0" rtl="0" algn="ctr">
              <a:lnSpc>
                <a:spcPct val="100000"/>
              </a:lnSpc>
              <a:spcBef>
                <a:spcPts val="56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Isooctane = 100</a:t>
            </a:r>
            <a:endParaRPr/>
          </a:p>
          <a:p>
            <a:pPr indent="0" lvl="0" marL="0" rtl="0" algn="ctr">
              <a:lnSpc>
                <a:spcPct val="100000"/>
              </a:lnSpc>
              <a:spcBef>
                <a:spcPts val="56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n-heptane = 0</a:t>
            </a:r>
            <a:endParaRPr/>
          </a:p>
          <a:p>
            <a:pPr indent="-177800" lvl="0" marL="0" rtl="0" algn="just">
              <a:lnSpc>
                <a:spcPct val="100000"/>
              </a:lnSpc>
              <a:spcBef>
                <a:spcPts val="560"/>
              </a:spcBef>
              <a:spcAft>
                <a:spcPts val="0"/>
              </a:spcAft>
              <a:buClr>
                <a:schemeClr val="dk1"/>
              </a:buClr>
              <a:buSzPts val="2800"/>
              <a:buFont typeface="Times New Roman"/>
              <a:buChar char="•"/>
            </a:pPr>
            <a:r>
              <a:rPr b="0" i="0" lang="en-US" sz="2800" u="none">
                <a:solidFill>
                  <a:schemeClr val="dk1"/>
                </a:solidFill>
                <a:latin typeface="Times New Roman"/>
                <a:ea typeface="Times New Roman"/>
                <a:cs typeface="Times New Roman"/>
                <a:sym typeface="Times New Roman"/>
              </a:rPr>
              <a:t>   </a:t>
            </a:r>
            <a:r>
              <a:rPr b="1" i="0" lang="en-US" sz="2800" u="none">
                <a:solidFill>
                  <a:schemeClr val="dk1"/>
                </a:solidFill>
                <a:latin typeface="Times New Roman"/>
                <a:ea typeface="Times New Roman"/>
                <a:cs typeface="Times New Roman"/>
                <a:sym typeface="Times New Roman"/>
              </a:rPr>
              <a:t>Definition:</a:t>
            </a:r>
            <a:r>
              <a:rPr b="0" i="0" lang="en-US" sz="2800" u="none">
                <a:solidFill>
                  <a:schemeClr val="dk1"/>
                </a:solidFill>
                <a:latin typeface="Times New Roman"/>
                <a:ea typeface="Times New Roman"/>
                <a:cs typeface="Times New Roman"/>
                <a:sym typeface="Times New Roman"/>
              </a:rPr>
              <a:t> It indicates the % by volume of isooctane in a mixture of isooctane and n-heptane which exhibits same characteristics of the fuel in a standard engine under a set of operating conditions.</a:t>
            </a:r>
            <a:endParaRPr/>
          </a:p>
          <a:p>
            <a:pPr indent="-177800" lvl="0" marL="0" rtl="0" algn="just">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a:t>
            </a:r>
            <a:r>
              <a:rPr b="0" i="0" lang="en-US" sz="2800" u="none">
                <a:solidFill>
                  <a:schemeClr val="dk1"/>
                </a:solidFill>
                <a:latin typeface="Times New Roman"/>
                <a:ea typeface="Times New Roman"/>
                <a:cs typeface="Times New Roman"/>
                <a:sym typeface="Times New Roman"/>
              </a:rPr>
              <a:t>More the octane number, better the fuel efficiency.</a:t>
            </a:r>
            <a:endParaRPr/>
          </a:p>
          <a:p>
            <a:pPr indent="0" lvl="0" marL="0" rtl="0" algn="ctr">
              <a:lnSpc>
                <a:spcPct val="100000"/>
              </a:lnSpc>
              <a:spcBef>
                <a:spcPts val="640"/>
              </a:spcBef>
              <a:spcAft>
                <a:spcPts val="0"/>
              </a:spcAft>
              <a:buClr>
                <a:schemeClr val="dk1"/>
              </a:buClr>
              <a:buSzPts val="3200"/>
              <a:buFont typeface="Arial"/>
              <a:buNone/>
            </a:pPr>
            <a:r>
              <a:t/>
            </a:r>
            <a:endParaRPr b="0" i="0" sz="3200" u="none">
              <a:solidFill>
                <a:schemeClr val="dk1"/>
              </a:solidFill>
              <a:latin typeface="Arial"/>
              <a:ea typeface="Arial"/>
              <a:cs typeface="Arial"/>
              <a:sym typeface="Arial"/>
            </a:endParaRPr>
          </a:p>
          <a:p>
            <a:pPr indent="0" lvl="0" marL="0" rtl="0" algn="ctr">
              <a:lnSpc>
                <a:spcPct val="100000"/>
              </a:lnSpc>
              <a:spcBef>
                <a:spcPts val="640"/>
              </a:spcBef>
              <a:spcAft>
                <a:spcPts val="0"/>
              </a:spcAft>
              <a:buClr>
                <a:schemeClr val="dk1"/>
              </a:buClr>
              <a:buSzPts val="3200"/>
              <a:buFont typeface="Arial"/>
              <a:buNone/>
            </a:pPr>
            <a:r>
              <a:t/>
            </a:r>
            <a:endParaRPr b="0" i="0" sz="3200" u="none">
              <a:solidFill>
                <a:schemeClr val="dk1"/>
              </a:solidFill>
              <a:latin typeface="Arial"/>
              <a:ea typeface="Arial"/>
              <a:cs typeface="Arial"/>
              <a:sym typeface="Arial"/>
            </a:endParaRPr>
          </a:p>
          <a:p>
            <a:pPr indent="0" lvl="0" marL="0" rtl="0" algn="ctr">
              <a:lnSpc>
                <a:spcPct val="100000"/>
              </a:lnSpc>
              <a:spcBef>
                <a:spcPts val="640"/>
              </a:spcBef>
              <a:spcAft>
                <a:spcPts val="0"/>
              </a:spcAft>
              <a:buClr>
                <a:schemeClr val="dk1"/>
              </a:buClr>
              <a:buSzPts val="3200"/>
              <a:buFont typeface="Arial"/>
              <a:buNone/>
            </a:pPr>
            <a:r>
              <a:t/>
            </a:r>
            <a:endParaRPr b="0" i="0" sz="3200" u="none">
              <a:solidFill>
                <a:schemeClr val="dk1"/>
              </a:solidFill>
              <a:latin typeface="Arial"/>
              <a:ea typeface="Arial"/>
              <a:cs typeface="Arial"/>
              <a:sym typeface="Arial"/>
            </a:endParaRPr>
          </a:p>
          <a:p>
            <a:pPr indent="0" lvl="0" marL="0" rtl="0" algn="ctr">
              <a:spcBef>
                <a:spcPts val="640"/>
              </a:spcBef>
              <a:spcAft>
                <a:spcPts val="0"/>
              </a:spcAft>
              <a:buClr>
                <a:schemeClr val="dk1"/>
              </a:buClr>
              <a:buSzPts val="3200"/>
              <a:buFont typeface="Arial"/>
              <a:buNone/>
            </a:pPr>
            <a:r>
              <a:t/>
            </a:r>
            <a:endParaRPr b="0" i="0" sz="3200" u="none">
              <a:solidFill>
                <a:schemeClr val="dk1"/>
              </a:solidFill>
              <a:latin typeface="Arial"/>
              <a:ea typeface="Arial"/>
              <a:cs typeface="Arial"/>
              <a:sym typeface="Arial"/>
            </a:endParaRPr>
          </a:p>
        </p:txBody>
      </p:sp>
      <p:pic>
        <p:nvPicPr>
          <p:cNvPr descr="C:\Users\tgoswami\Pictures\OctaneStds.png" id="898" name="Google Shape;898;p134"/>
          <p:cNvPicPr preferRelativeResize="0"/>
          <p:nvPr/>
        </p:nvPicPr>
        <p:blipFill rotWithShape="1">
          <a:blip r:embed="rId3">
            <a:alphaModFix/>
          </a:blip>
          <a:srcRect b="0" l="0" r="0" t="0"/>
          <a:stretch/>
        </p:blipFill>
        <p:spPr>
          <a:xfrm>
            <a:off x="6705600" y="2640012"/>
            <a:ext cx="2097088" cy="1389062"/>
          </a:xfrm>
          <a:prstGeom prst="rect">
            <a:avLst/>
          </a:prstGeom>
          <a:noFill/>
          <a:ln>
            <a:noFill/>
          </a:ln>
        </p:spPr>
      </p:pic>
    </p:spTree>
  </p:cSld>
  <p:clrMapOvr>
    <a:masterClrMapping/>
  </p:clrMapOvr>
  <p:transition spd="slow">
    <p:fade/>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135"/>
          <p:cNvSpPr txBox="1"/>
          <p:nvPr>
            <p:ph idx="1" type="body"/>
          </p:nvPr>
        </p:nvSpPr>
        <p:spPr>
          <a:xfrm>
            <a:off x="381000" y="0"/>
            <a:ext cx="8305800" cy="6477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Reasons for opting the blend of iso-octane &amp; n-heptane:</a:t>
            </a:r>
            <a:endParaRPr/>
          </a:p>
          <a:p>
            <a:pPr indent="-342900" lvl="0" marL="342900" marR="0" rtl="0" algn="l">
              <a:lnSpc>
                <a:spcPct val="100000"/>
              </a:lnSpc>
              <a:spcBef>
                <a:spcPts val="480"/>
              </a:spcBef>
              <a:spcAft>
                <a:spcPts val="0"/>
              </a:spcAft>
              <a:buClr>
                <a:schemeClr val="dk1"/>
              </a:buClr>
              <a:buSzPts val="2400"/>
              <a:buFont typeface="Arial"/>
              <a:buNone/>
            </a:pPr>
            <a:r>
              <a:t/>
            </a:r>
            <a:endParaRPr b="0" i="0" sz="2400" u="none">
              <a:solidFill>
                <a:schemeClr val="dk1"/>
              </a:solidFill>
              <a:latin typeface="Times New Roman"/>
              <a:ea typeface="Times New Roman"/>
              <a:cs typeface="Times New Roman"/>
              <a:sym typeface="Times New Roman"/>
            </a:endParaRPr>
          </a:p>
          <a:p>
            <a:pPr indent="-342900" lvl="0" marL="342900" marR="0" rtl="0" algn="l">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The different hydrocarbon in gasoline:</a:t>
            </a:r>
            <a:endParaRPr/>
          </a:p>
          <a:p>
            <a:pPr indent="-342900" lvl="0" marL="342900" marR="0" rtl="0" algn="l">
              <a:lnSpc>
                <a:spcPct val="100000"/>
              </a:lnSpc>
              <a:spcBef>
                <a:spcPts val="48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Straight chain paraffin</a:t>
            </a:r>
            <a:endParaRPr/>
          </a:p>
          <a:p>
            <a:pPr indent="-342900" lvl="0" marL="342900" marR="0" rtl="0" algn="l">
              <a:lnSpc>
                <a:spcPct val="100000"/>
              </a:lnSpc>
              <a:spcBef>
                <a:spcPts val="48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Iso-paraffins</a:t>
            </a:r>
            <a:endParaRPr/>
          </a:p>
          <a:p>
            <a:pPr indent="-342900" lvl="0" marL="342900" marR="0" rtl="0" algn="l">
              <a:lnSpc>
                <a:spcPct val="100000"/>
              </a:lnSpc>
              <a:spcBef>
                <a:spcPts val="48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Naphthenes</a:t>
            </a:r>
            <a:endParaRPr/>
          </a:p>
          <a:p>
            <a:pPr indent="-342900" lvl="0" marL="342900" marR="0" rtl="0" algn="l">
              <a:lnSpc>
                <a:spcPct val="100000"/>
              </a:lnSpc>
              <a:spcBef>
                <a:spcPts val="48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Aromatics</a:t>
            </a:r>
            <a:endParaRPr/>
          </a:p>
          <a:p>
            <a:pPr indent="-342900" lvl="0" marL="342900" marR="0" rtl="0" algn="just">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For the same Carbon No; straight chain paraffin have lowest octane No.</a:t>
            </a:r>
            <a:endParaRPr/>
          </a:p>
          <a:p>
            <a:pPr indent="-342900" lvl="0" marL="342900" marR="0" rtl="0" algn="just">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Branched chain paraffin (isomers), Naphthenes have higher octane No.</a:t>
            </a:r>
            <a:endParaRPr/>
          </a:p>
          <a:p>
            <a:pPr indent="-342900" lvl="0" marL="342900" marR="0" rtl="0" algn="just">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Olefins also have high O.N. but they cause gum deposits in the fuel tank and are not desirable.</a:t>
            </a:r>
            <a:endParaRPr/>
          </a:p>
          <a:p>
            <a:pPr indent="-342900" lvl="0" marL="342900" marR="0" rtl="0" algn="just">
              <a:lnSpc>
                <a:spcPct val="100000"/>
              </a:lnSpc>
              <a:spcBef>
                <a:spcPts val="480"/>
              </a:spcBef>
              <a:spcAft>
                <a:spcPts val="0"/>
              </a:spcAft>
              <a:buClr>
                <a:schemeClr val="dk1"/>
              </a:buClr>
              <a:buSzPts val="2400"/>
              <a:buFont typeface="Times New Roman"/>
              <a:buChar char="•"/>
            </a:pPr>
            <a:r>
              <a:rPr b="0" i="0" lang="en-US" sz="2400" u="none">
                <a:solidFill>
                  <a:schemeClr val="dk1"/>
                </a:solidFill>
                <a:latin typeface="Times New Roman"/>
                <a:ea typeface="Times New Roman"/>
                <a:cs typeface="Times New Roman"/>
                <a:sym typeface="Times New Roman"/>
              </a:rPr>
              <a:t>Aromatic have high O.N. but their content is being restricted due to their carcinogenic nature.</a:t>
            </a:r>
            <a:endParaRPr/>
          </a:p>
          <a:p>
            <a:pPr indent="-190500" lvl="0" marL="342900" marR="0" rtl="0" algn="l">
              <a:spcBef>
                <a:spcPts val="480"/>
              </a:spcBef>
              <a:spcAft>
                <a:spcPts val="0"/>
              </a:spcAft>
              <a:buClr>
                <a:schemeClr val="dk1"/>
              </a:buClr>
              <a:buSzPts val="2400"/>
              <a:buFont typeface="Arial"/>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82"/>
          <p:cNvSpPr txBox="1"/>
          <p:nvPr>
            <p:ph type="title"/>
          </p:nvPr>
        </p:nvSpPr>
        <p:spPr>
          <a:xfrm>
            <a:off x="609600" y="152400"/>
            <a:ext cx="7696200" cy="685800"/>
          </a:xfrm>
          <a:prstGeom prst="rect">
            <a:avLst/>
          </a:prstGeom>
          <a:noFill/>
          <a:ln>
            <a:noFill/>
          </a:ln>
          <a:effectLst>
            <a:outerShdw blurRad="63500" dir="2700000" dist="35921">
              <a:schemeClr val="dk1"/>
            </a:outerShdw>
          </a:effectLst>
        </p:spPr>
        <p:txBody>
          <a:bodyPr anchorCtr="0" anchor="ctr" bIns="44450" lIns="90475" spcFirstLastPara="1" rIns="90475" wrap="square" tIns="44450">
            <a:noAutofit/>
          </a:bodyPr>
          <a:lstStyle/>
          <a:p>
            <a:pPr indent="0" lvl="0" marL="0" rtl="0" algn="ctr">
              <a:lnSpc>
                <a:spcPct val="90000"/>
              </a:lnSpc>
              <a:spcBef>
                <a:spcPts val="0"/>
              </a:spcBef>
              <a:spcAft>
                <a:spcPts val="0"/>
              </a:spcAft>
              <a:buClr>
                <a:schemeClr val="hlink"/>
              </a:buClr>
              <a:buSzPts val="3600"/>
              <a:buFont typeface="Comic Sans MS"/>
              <a:buNone/>
            </a:pPr>
            <a:r>
              <a:rPr b="1" i="0" lang="en-US" sz="3600" u="none">
                <a:solidFill>
                  <a:schemeClr val="hlink"/>
                </a:solidFill>
                <a:effectLst>
                  <a:outerShdw blurRad="38100" algn="tl" dir="2700000" dist="38100">
                    <a:srgbClr val="C0C0C0"/>
                  </a:outerShdw>
                </a:effectLst>
                <a:latin typeface="Comic Sans MS"/>
                <a:ea typeface="Comic Sans MS"/>
                <a:cs typeface="Comic Sans MS"/>
                <a:sym typeface="Comic Sans MS"/>
              </a:rPr>
              <a:t>Using Standard Enthalpy Values</a:t>
            </a:r>
            <a:endParaRPr/>
          </a:p>
        </p:txBody>
      </p:sp>
      <p:sp>
        <p:nvSpPr>
          <p:cNvPr id="498" name="Google Shape;498;p82"/>
          <p:cNvSpPr txBox="1"/>
          <p:nvPr>
            <p:ph idx="1" type="body"/>
          </p:nvPr>
        </p:nvSpPr>
        <p:spPr>
          <a:xfrm>
            <a:off x="457200" y="1219200"/>
            <a:ext cx="8458200" cy="1828800"/>
          </a:xfrm>
          <a:prstGeom prst="rect">
            <a:avLst/>
          </a:prstGeom>
          <a:noFill/>
          <a:ln>
            <a:noFill/>
          </a:ln>
        </p:spPr>
        <p:txBody>
          <a:bodyPr anchorCtr="0" anchor="t" bIns="44450" lIns="90475" spcFirstLastPara="1" rIns="90475" wrap="square" tIns="44450">
            <a:noAutofit/>
          </a:bodyPr>
          <a:lstStyle/>
          <a:p>
            <a:pPr indent="-285750" lvl="0" marL="285750" rtl="0" algn="l">
              <a:lnSpc>
                <a:spcPct val="115000"/>
              </a:lnSpc>
              <a:spcBef>
                <a:spcPts val="0"/>
              </a:spcBef>
              <a:spcAft>
                <a:spcPts val="0"/>
              </a:spcAft>
              <a:buClr>
                <a:schemeClr val="dk1"/>
              </a:buClr>
              <a:buSzPts val="3200"/>
              <a:buFont typeface="Helvetica Neue"/>
              <a:buNone/>
            </a:pPr>
            <a:r>
              <a:rPr b="1"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H</a:t>
            </a:r>
            <a:r>
              <a:rPr b="1" baseline="-25000"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2</a:t>
            </a:r>
            <a:r>
              <a:rPr b="1"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O(g)  --&gt; H</a:t>
            </a:r>
            <a:r>
              <a:rPr b="1" baseline="-25000"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2</a:t>
            </a:r>
            <a:r>
              <a:rPr b="1"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(g) + 1/2 O</a:t>
            </a:r>
            <a:r>
              <a:rPr b="1" baseline="-25000"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2</a:t>
            </a:r>
            <a:r>
              <a:rPr b="1"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(g)  ∆H</a:t>
            </a:r>
            <a:r>
              <a:rPr b="1" baseline="30000"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o</a:t>
            </a:r>
            <a:r>
              <a:rPr b="1"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 = +242 kJ</a:t>
            </a:r>
            <a:endParaRPr/>
          </a:p>
          <a:p>
            <a:pPr indent="-285750" lvl="0" marL="285750" rtl="0" algn="l">
              <a:lnSpc>
                <a:spcPct val="115000"/>
              </a:lnSpc>
              <a:spcBef>
                <a:spcPts val="960"/>
              </a:spcBef>
              <a:spcAft>
                <a:spcPts val="0"/>
              </a:spcAft>
              <a:buClr>
                <a:schemeClr val="dk1"/>
              </a:buClr>
              <a:buSzPts val="3200"/>
              <a:buFont typeface="Helvetica Neue"/>
              <a:buNone/>
            </a:pPr>
            <a:r>
              <a:rPr b="1"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C(s)  + 1/2 O</a:t>
            </a:r>
            <a:r>
              <a:rPr b="1" baseline="-25000"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2</a:t>
            </a:r>
            <a:r>
              <a:rPr b="1"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(g) --&gt;  CO(g)</a:t>
            </a:r>
            <a:r>
              <a:rPr b="1" i="0" lang="en-US" sz="2400" u="none">
                <a:solidFill>
                  <a:schemeClr val="dk1"/>
                </a:solidFill>
                <a:latin typeface="Helvetica Neue"/>
                <a:ea typeface="Helvetica Neue"/>
                <a:cs typeface="Helvetica Neue"/>
                <a:sym typeface="Helvetica Neue"/>
              </a:rPr>
              <a:t>    </a:t>
            </a:r>
            <a:r>
              <a:rPr b="1"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∆H</a:t>
            </a:r>
            <a:r>
              <a:rPr b="1" baseline="30000"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o</a:t>
            </a:r>
            <a:r>
              <a:rPr b="1" i="0" lang="en-US" sz="3200" u="none">
                <a:solidFill>
                  <a:schemeClr val="dk1"/>
                </a:solidFill>
                <a:effectLst>
                  <a:outerShdw blurRad="38100" algn="tl" dir="2700000" dist="38100">
                    <a:srgbClr val="C0C0C0"/>
                  </a:outerShdw>
                </a:effectLst>
                <a:latin typeface="Helvetica Neue"/>
                <a:ea typeface="Helvetica Neue"/>
                <a:cs typeface="Helvetica Neue"/>
                <a:sym typeface="Helvetica Neue"/>
              </a:rPr>
              <a:t> = -111 kJ</a:t>
            </a:r>
            <a:r>
              <a:rPr b="1" i="0" lang="en-US" sz="2400" u="none">
                <a:solidFill>
                  <a:schemeClr val="dk1"/>
                </a:solidFill>
                <a:latin typeface="Helvetica Neue"/>
                <a:ea typeface="Helvetica Neue"/>
                <a:cs typeface="Helvetica Neue"/>
                <a:sym typeface="Helvetica Neue"/>
              </a:rPr>
              <a:t> </a:t>
            </a:r>
            <a:endParaRPr/>
          </a:p>
          <a:p>
            <a:pPr indent="-285750" lvl="0" marL="285750" rtl="0" algn="l">
              <a:lnSpc>
                <a:spcPct val="115000"/>
              </a:lnSpc>
              <a:spcBef>
                <a:spcPts val="720"/>
              </a:spcBef>
              <a:spcAft>
                <a:spcPts val="0"/>
              </a:spcAft>
              <a:buClr>
                <a:schemeClr val="dk1"/>
              </a:buClr>
              <a:buSzPts val="2400"/>
              <a:buFont typeface="Helvetica Neue"/>
              <a:buNone/>
            </a:pPr>
            <a:r>
              <a:rPr b="1" i="0" lang="en-US" sz="2400" u="none">
                <a:solidFill>
                  <a:schemeClr val="dk1"/>
                </a:solidFill>
                <a:latin typeface="Helvetica Neue"/>
                <a:ea typeface="Helvetica Neue"/>
                <a:cs typeface="Helvetica Neue"/>
                <a:sym typeface="Helvetica Neue"/>
              </a:rPr>
              <a:t>--------------------------------------------------------------------------------</a:t>
            </a:r>
            <a:endParaRPr/>
          </a:p>
        </p:txBody>
      </p:sp>
      <p:cxnSp>
        <p:nvCxnSpPr>
          <p:cNvPr id="499" name="Google Shape;499;p82"/>
          <p:cNvCxnSpPr/>
          <p:nvPr/>
        </p:nvCxnSpPr>
        <p:spPr>
          <a:xfrm>
            <a:off x="622300" y="914400"/>
            <a:ext cx="7518300" cy="0"/>
          </a:xfrm>
          <a:prstGeom prst="straightConnector1">
            <a:avLst/>
          </a:prstGeom>
          <a:noFill/>
          <a:ln cap="flat" cmpd="sng" w="25400">
            <a:solidFill>
              <a:schemeClr val="hlink"/>
            </a:solidFill>
            <a:prstDash val="solid"/>
            <a:miter lim="800000"/>
            <a:headEnd len="med" w="med" type="none"/>
            <a:tailEnd len="med" w="med" type="none"/>
          </a:ln>
        </p:spPr>
      </p:cxnSp>
      <p:sp>
        <p:nvSpPr>
          <p:cNvPr id="500" name="Google Shape;500;p82"/>
          <p:cNvSpPr txBox="1"/>
          <p:nvPr/>
        </p:nvSpPr>
        <p:spPr>
          <a:xfrm>
            <a:off x="381000" y="4703762"/>
            <a:ext cx="8458200" cy="17907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Helvetica Neue"/>
              <a:buNone/>
            </a:pPr>
            <a:r>
              <a:rPr b="1" i="0" lang="en-US" sz="3200" u="none">
                <a:solidFill>
                  <a:srgbClr val="000000"/>
                </a:solidFill>
                <a:effectLst>
                  <a:outerShdw blurRad="38100" algn="tl" dir="2700000" dist="38100">
                    <a:srgbClr val="C0C0C0"/>
                  </a:outerShdw>
                </a:effectLst>
                <a:latin typeface="Helvetica Neue"/>
                <a:ea typeface="Helvetica Neue"/>
                <a:cs typeface="Helvetica Neue"/>
                <a:sym typeface="Helvetica Neue"/>
              </a:rPr>
              <a:t>To convert 1 mol of water to 1 mol each of H</a:t>
            </a:r>
            <a:r>
              <a:rPr b="1" baseline="-25000" i="0" lang="en-US" sz="3200" u="none">
                <a:solidFill>
                  <a:srgbClr val="000000"/>
                </a:solidFill>
                <a:effectLst>
                  <a:outerShdw blurRad="38100" algn="tl" dir="2700000" dist="38100">
                    <a:srgbClr val="C0C0C0"/>
                  </a:outerShdw>
                </a:effectLst>
                <a:latin typeface="Helvetica Neue"/>
                <a:ea typeface="Helvetica Neue"/>
                <a:cs typeface="Helvetica Neue"/>
                <a:sym typeface="Helvetica Neue"/>
              </a:rPr>
              <a:t>2</a:t>
            </a:r>
            <a:r>
              <a:rPr b="1" i="0" lang="en-US" sz="3200" u="none">
                <a:solidFill>
                  <a:srgbClr val="000000"/>
                </a:solidFill>
                <a:effectLst>
                  <a:outerShdw blurRad="38100" algn="tl" dir="2700000" dist="38100">
                    <a:srgbClr val="C0C0C0"/>
                  </a:outerShdw>
                </a:effectLst>
                <a:latin typeface="Helvetica Neue"/>
                <a:ea typeface="Helvetica Neue"/>
                <a:cs typeface="Helvetica Neue"/>
                <a:sym typeface="Helvetica Neue"/>
              </a:rPr>
              <a:t> and CO </a:t>
            </a:r>
            <a:r>
              <a:rPr b="1" i="0" lang="en-US" sz="3200" u="none">
                <a:solidFill>
                  <a:srgbClr val="FC0128"/>
                </a:solidFill>
                <a:effectLst>
                  <a:outerShdw blurRad="38100" algn="tl" dir="2700000" dist="38100">
                    <a:srgbClr val="C0C0C0"/>
                  </a:outerShdw>
                </a:effectLst>
                <a:latin typeface="Helvetica Neue"/>
                <a:ea typeface="Helvetica Neue"/>
                <a:cs typeface="Helvetica Neue"/>
                <a:sym typeface="Helvetica Neue"/>
              </a:rPr>
              <a:t>requires</a:t>
            </a:r>
            <a:r>
              <a:rPr b="1" i="0" lang="en-US" sz="3200" u="none">
                <a:solidFill>
                  <a:srgbClr val="000000"/>
                </a:solidFill>
                <a:effectLst>
                  <a:outerShdw blurRad="38100" algn="tl" dir="2700000" dist="38100">
                    <a:srgbClr val="C0C0C0"/>
                  </a:outerShdw>
                </a:effectLst>
                <a:latin typeface="Helvetica Neue"/>
                <a:ea typeface="Helvetica Neue"/>
                <a:cs typeface="Helvetica Neue"/>
                <a:sym typeface="Helvetica Neue"/>
              </a:rPr>
              <a:t> 131 kJ of energy. </a:t>
            </a:r>
            <a:endParaRPr/>
          </a:p>
          <a:p>
            <a:pPr indent="0" lvl="0" marL="0" marR="0" rtl="0" algn="l">
              <a:lnSpc>
                <a:spcPct val="115000"/>
              </a:lnSpc>
              <a:spcBef>
                <a:spcPts val="0"/>
              </a:spcBef>
              <a:spcAft>
                <a:spcPts val="0"/>
              </a:spcAft>
              <a:buClr>
                <a:srgbClr val="000000"/>
              </a:buClr>
              <a:buSzPts val="3200"/>
              <a:buFont typeface="Helvetica Neue"/>
              <a:buNone/>
            </a:pPr>
            <a:r>
              <a:rPr b="1" i="0" lang="en-US" sz="3200" u="none">
                <a:solidFill>
                  <a:srgbClr val="000000"/>
                </a:solidFill>
                <a:effectLst>
                  <a:outerShdw blurRad="38100" algn="tl" dir="2700000" dist="38100">
                    <a:srgbClr val="C0C0C0"/>
                  </a:outerShdw>
                </a:effectLst>
                <a:latin typeface="Helvetica Neue"/>
                <a:ea typeface="Helvetica Neue"/>
                <a:cs typeface="Helvetica Neue"/>
                <a:sym typeface="Helvetica Neue"/>
              </a:rPr>
              <a:t>The “water gas” reaction is </a:t>
            </a:r>
            <a:r>
              <a:rPr b="1" i="0" lang="en-US" sz="3200" u="none">
                <a:solidFill>
                  <a:srgbClr val="FC0128"/>
                </a:solidFill>
                <a:effectLst>
                  <a:outerShdw blurRad="38100" algn="tl" dir="2700000" dist="38100">
                    <a:srgbClr val="C0C0C0"/>
                  </a:outerShdw>
                </a:effectLst>
                <a:latin typeface="Helvetica Neue"/>
                <a:ea typeface="Helvetica Neue"/>
                <a:cs typeface="Helvetica Neue"/>
                <a:sym typeface="Helvetica Neue"/>
              </a:rPr>
              <a:t>ENDO</a:t>
            </a:r>
            <a:r>
              <a:rPr b="1" i="0" lang="en-US" sz="3200" u="none">
                <a:solidFill>
                  <a:srgbClr val="000000"/>
                </a:solidFill>
                <a:effectLst>
                  <a:outerShdw blurRad="38100" algn="tl" dir="2700000" dist="38100">
                    <a:srgbClr val="C0C0C0"/>
                  </a:outerShdw>
                </a:effectLst>
                <a:latin typeface="Helvetica Neue"/>
                <a:ea typeface="Helvetica Neue"/>
                <a:cs typeface="Helvetica Neue"/>
                <a:sym typeface="Helvetica Neue"/>
              </a:rPr>
              <a:t>thermic.</a:t>
            </a:r>
            <a:endParaRPr/>
          </a:p>
        </p:txBody>
      </p:sp>
      <p:sp>
        <p:nvSpPr>
          <p:cNvPr id="501" name="Google Shape;501;p82"/>
          <p:cNvSpPr txBox="1"/>
          <p:nvPr/>
        </p:nvSpPr>
        <p:spPr>
          <a:xfrm>
            <a:off x="690562" y="3200400"/>
            <a:ext cx="7445400" cy="1225500"/>
          </a:xfrm>
          <a:prstGeom prst="rect">
            <a:avLst/>
          </a:prstGeom>
          <a:solidFill>
            <a:srgbClr val="FFFFAF"/>
          </a:solidFill>
          <a:ln>
            <a:noFill/>
          </a:ln>
          <a:effectLst>
            <a:outerShdw blurRad="63500" dir="2700000" dist="53881">
              <a:schemeClr val="lt2"/>
            </a:outerShdw>
          </a:effectLst>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3200"/>
              <a:buFont typeface="Helvetica Neue"/>
              <a:buNone/>
            </a:pPr>
            <a:r>
              <a:rPr b="1" i="0" lang="en-US" sz="3200" u="none">
                <a:solidFill>
                  <a:srgbClr val="000000"/>
                </a:solidFill>
                <a:effectLst>
                  <a:outerShdw blurRad="38100" algn="tl" dir="2700000" dist="38100">
                    <a:srgbClr val="C0C0C0"/>
                  </a:outerShdw>
                </a:effectLst>
                <a:latin typeface="Helvetica Neue"/>
                <a:ea typeface="Helvetica Neue"/>
                <a:cs typeface="Helvetica Neue"/>
                <a:sym typeface="Helvetica Neue"/>
              </a:rPr>
              <a:t>H</a:t>
            </a:r>
            <a:r>
              <a:rPr b="1" baseline="-25000" i="0" lang="en-US" sz="3200" u="none">
                <a:solidFill>
                  <a:srgbClr val="000000"/>
                </a:solidFill>
                <a:effectLst>
                  <a:outerShdw blurRad="38100" algn="tl" dir="2700000" dist="38100">
                    <a:srgbClr val="C0C0C0"/>
                  </a:outerShdw>
                </a:effectLst>
                <a:latin typeface="Helvetica Neue"/>
                <a:ea typeface="Helvetica Neue"/>
                <a:cs typeface="Helvetica Neue"/>
                <a:sym typeface="Helvetica Neue"/>
              </a:rPr>
              <a:t>2</a:t>
            </a:r>
            <a:r>
              <a:rPr b="1" i="0" lang="en-US" sz="3200" u="none">
                <a:solidFill>
                  <a:srgbClr val="000000"/>
                </a:solidFill>
                <a:effectLst>
                  <a:outerShdw blurRad="38100" algn="tl" dir="2700000" dist="38100">
                    <a:srgbClr val="C0C0C0"/>
                  </a:outerShdw>
                </a:effectLst>
                <a:latin typeface="Helvetica Neue"/>
                <a:ea typeface="Helvetica Neue"/>
                <a:cs typeface="Helvetica Neue"/>
                <a:sym typeface="Helvetica Neue"/>
              </a:rPr>
              <a:t>O(g) + C(graphite) --&gt; H</a:t>
            </a:r>
            <a:r>
              <a:rPr b="1" baseline="-25000" i="0" lang="en-US" sz="3200" u="none">
                <a:solidFill>
                  <a:srgbClr val="000000"/>
                </a:solidFill>
                <a:effectLst>
                  <a:outerShdw blurRad="38100" algn="tl" dir="2700000" dist="38100">
                    <a:srgbClr val="C0C0C0"/>
                  </a:outerShdw>
                </a:effectLst>
                <a:latin typeface="Helvetica Neue"/>
                <a:ea typeface="Helvetica Neue"/>
                <a:cs typeface="Helvetica Neue"/>
                <a:sym typeface="Helvetica Neue"/>
              </a:rPr>
              <a:t>2</a:t>
            </a:r>
            <a:r>
              <a:rPr b="1" i="0" lang="en-US" sz="3200" u="none">
                <a:solidFill>
                  <a:srgbClr val="000000"/>
                </a:solidFill>
                <a:effectLst>
                  <a:outerShdw blurRad="38100" algn="tl" dir="2700000" dist="38100">
                    <a:srgbClr val="C0C0C0"/>
                  </a:outerShdw>
                </a:effectLst>
                <a:latin typeface="Helvetica Neue"/>
                <a:ea typeface="Helvetica Neue"/>
                <a:cs typeface="Helvetica Neue"/>
                <a:sym typeface="Helvetica Neue"/>
              </a:rPr>
              <a:t>(g) + CO(g)</a:t>
            </a:r>
            <a:endParaRPr/>
          </a:p>
          <a:p>
            <a:pPr indent="0" lvl="0" marL="0" marR="0" rtl="0" algn="l">
              <a:lnSpc>
                <a:spcPct val="115000"/>
              </a:lnSpc>
              <a:spcBef>
                <a:spcPts val="0"/>
              </a:spcBef>
              <a:spcAft>
                <a:spcPts val="0"/>
              </a:spcAft>
              <a:buClr>
                <a:srgbClr val="000000"/>
              </a:buClr>
              <a:buSzPts val="3200"/>
              <a:buFont typeface="Helvetica Neue"/>
              <a:buNone/>
            </a:pPr>
            <a:r>
              <a:rPr b="1" i="0" lang="en-US" sz="3200" u="none">
                <a:solidFill>
                  <a:srgbClr val="000000"/>
                </a:solidFill>
                <a:effectLst>
                  <a:outerShdw blurRad="38100" algn="tl" dir="2700000" dist="38100">
                    <a:srgbClr val="C0C0C0"/>
                  </a:outerShdw>
                </a:effectLst>
                <a:latin typeface="Helvetica Neue"/>
                <a:ea typeface="Helvetica Neue"/>
                <a:cs typeface="Helvetica Neue"/>
                <a:sym typeface="Helvetica Neue"/>
              </a:rPr>
              <a:t>                   </a:t>
            </a:r>
            <a:r>
              <a:rPr b="1" i="0" lang="en-US" sz="3200" u="none">
                <a:solidFill>
                  <a:srgbClr val="0000FF"/>
                </a:solidFill>
                <a:effectLst>
                  <a:outerShdw blurRad="38100" algn="tl" dir="2700000" dist="38100">
                    <a:srgbClr val="C0C0C0"/>
                  </a:outerShdw>
                </a:effectLst>
                <a:latin typeface="Helvetica Neue"/>
                <a:ea typeface="Helvetica Neue"/>
                <a:cs typeface="Helvetica Neue"/>
                <a:sym typeface="Helvetica Neue"/>
              </a:rPr>
              <a:t>∆H</a:t>
            </a:r>
            <a:r>
              <a:rPr b="1" baseline="30000" i="0" lang="en-US" sz="3200" u="none">
                <a:solidFill>
                  <a:srgbClr val="0000FF"/>
                </a:solidFill>
                <a:effectLst>
                  <a:outerShdw blurRad="38100" algn="tl" dir="2700000" dist="38100">
                    <a:srgbClr val="C0C0C0"/>
                  </a:outerShdw>
                </a:effectLst>
                <a:latin typeface="Helvetica Neue"/>
                <a:ea typeface="Helvetica Neue"/>
                <a:cs typeface="Helvetica Neue"/>
                <a:sym typeface="Helvetica Neue"/>
              </a:rPr>
              <a:t>o</a:t>
            </a:r>
            <a:r>
              <a:rPr b="1" baseline="-25000" i="0" lang="en-US" sz="3200" u="none">
                <a:solidFill>
                  <a:srgbClr val="0000FF"/>
                </a:solidFill>
                <a:effectLst>
                  <a:outerShdw blurRad="38100" algn="tl" dir="2700000" dist="38100">
                    <a:srgbClr val="C0C0C0"/>
                  </a:outerShdw>
                </a:effectLst>
                <a:latin typeface="Helvetica Neue"/>
                <a:ea typeface="Helvetica Neue"/>
                <a:cs typeface="Helvetica Neue"/>
                <a:sym typeface="Helvetica Neue"/>
              </a:rPr>
              <a:t>net</a:t>
            </a:r>
            <a:r>
              <a:rPr b="1" i="0" lang="en-US" sz="3200" u="none">
                <a:solidFill>
                  <a:srgbClr val="0000FF"/>
                </a:solidFill>
                <a:effectLst>
                  <a:outerShdw blurRad="38100" algn="tl" dir="2700000" dist="38100">
                    <a:srgbClr val="C0C0C0"/>
                  </a:outerShdw>
                </a:effectLst>
                <a:latin typeface="Helvetica Neue"/>
                <a:ea typeface="Helvetica Neue"/>
                <a:cs typeface="Helvetica Neue"/>
                <a:sym typeface="Helvetica Neue"/>
              </a:rPr>
              <a:t> = +131 kJ</a:t>
            </a:r>
            <a:endParaRPr/>
          </a:p>
        </p:txBody>
      </p:sp>
      <p:cxnSp>
        <p:nvCxnSpPr>
          <p:cNvPr id="502" name="Google Shape;502;p82"/>
          <p:cNvCxnSpPr/>
          <p:nvPr/>
        </p:nvCxnSpPr>
        <p:spPr>
          <a:xfrm flipH="1">
            <a:off x="4079825" y="990600"/>
            <a:ext cx="984300" cy="990600"/>
          </a:xfrm>
          <a:prstGeom prst="straightConnector1">
            <a:avLst/>
          </a:prstGeom>
          <a:noFill/>
          <a:ln cap="flat" cmpd="sng" w="19050">
            <a:solidFill>
              <a:schemeClr val="dk1"/>
            </a:solidFill>
            <a:prstDash val="solid"/>
            <a:miter lim="800000"/>
            <a:headEnd len="med" w="med" type="none"/>
            <a:tailEnd len="med" w="med" type="none"/>
          </a:ln>
        </p:spPr>
      </p:cxnSp>
      <p:cxnSp>
        <p:nvCxnSpPr>
          <p:cNvPr id="503" name="Google Shape;503;p82"/>
          <p:cNvCxnSpPr/>
          <p:nvPr/>
        </p:nvCxnSpPr>
        <p:spPr>
          <a:xfrm flipH="1">
            <a:off x="2039887" y="1905000"/>
            <a:ext cx="984300" cy="990600"/>
          </a:xfrm>
          <a:prstGeom prst="straightConnector1">
            <a:avLst/>
          </a:prstGeom>
          <a:noFill/>
          <a:ln cap="flat" cmpd="sng" w="19050">
            <a:solidFill>
              <a:schemeClr val="dk1"/>
            </a:solidFill>
            <a:prstDash val="solid"/>
            <a:miter lim="800000"/>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xEl>
                                              <p:pRg end="0" st="0"/>
                                            </p:txEl>
                                          </p:spTgt>
                                        </p:tgtEl>
                                        <p:attrNameLst>
                                          <p:attrName>style.visibility</p:attrName>
                                        </p:attrNameLst>
                                      </p:cBhvr>
                                      <p:to>
                                        <p:strVal val="visible"/>
                                      </p:to>
                                    </p:set>
                                    <p:animEffect filter="fade" transition="in">
                                      <p:cBhvr>
                                        <p:cTn dur="500"/>
                                        <p:tgtEl>
                                          <p:spTgt spid="4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xEl>
                                              <p:pRg end="1" st="1"/>
                                            </p:txEl>
                                          </p:spTgt>
                                        </p:tgtEl>
                                        <p:attrNameLst>
                                          <p:attrName>style.visibility</p:attrName>
                                        </p:attrNameLst>
                                      </p:cBhvr>
                                      <p:to>
                                        <p:strVal val="visible"/>
                                      </p:to>
                                    </p:set>
                                    <p:animEffect filter="fade" transition="in">
                                      <p:cBhvr>
                                        <p:cTn dur="500"/>
                                        <p:tgtEl>
                                          <p:spTgt spid="4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xEl>
                                              <p:pRg end="2" st="2"/>
                                            </p:txEl>
                                          </p:spTgt>
                                        </p:tgtEl>
                                        <p:attrNameLst>
                                          <p:attrName>style.visibility</p:attrName>
                                        </p:attrNameLst>
                                      </p:cBhvr>
                                      <p:to>
                                        <p:strVal val="visible"/>
                                      </p:to>
                                    </p:set>
                                    <p:animEffect filter="fade" transition="in">
                                      <p:cBhvr>
                                        <p:cTn dur="500"/>
                                        <p:tgtEl>
                                          <p:spTgt spid="4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500"/>
                                        <p:tgtEl>
                                          <p:spTgt spid="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500"/>
                                        <p:tgtEl>
                                          <p:spTgt spid="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graphicFrame>
        <p:nvGraphicFramePr>
          <p:cNvPr id="908" name="Google Shape;908;p136"/>
          <p:cNvGraphicFramePr/>
          <p:nvPr/>
        </p:nvGraphicFramePr>
        <p:xfrm>
          <a:off x="457200" y="1676400"/>
          <a:ext cx="3000000" cy="3000000"/>
        </p:xfrm>
        <a:graphic>
          <a:graphicData uri="http://schemas.openxmlformats.org/drawingml/2006/table">
            <a:tbl>
              <a:tblPr>
                <a:noFill/>
                <a:tableStyleId>{1E1AE8E0-1AFC-4FC4-BD36-DC4BF71955FB}</a:tableStyleId>
              </a:tblPr>
              <a:tblGrid>
                <a:gridCol w="2743200"/>
                <a:gridCol w="2743200"/>
                <a:gridCol w="2743200"/>
              </a:tblGrid>
              <a:tr h="396875">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Carbon</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Hydrocarbon</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Octane No.</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542925">
                <a:tc>
                  <a:txBody>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C</a:t>
                      </a:r>
                      <a:r>
                        <a:rPr b="1" baseline="-25000" i="0" lang="en-US" sz="2000" u="none" cap="none" strike="noStrike">
                          <a:solidFill>
                            <a:schemeClr val="dk1"/>
                          </a:solidFill>
                          <a:latin typeface="Arial"/>
                          <a:ea typeface="Arial"/>
                          <a:cs typeface="Arial"/>
                          <a:sym typeface="Arial"/>
                        </a:rPr>
                        <a:t>6</a:t>
                      </a:r>
                      <a:r>
                        <a:rPr b="1" i="0" lang="en-US" sz="2000" u="none" cap="none" strike="noStrike">
                          <a:solidFill>
                            <a:schemeClr val="dk1"/>
                          </a:solidFill>
                          <a:latin typeface="Arial"/>
                          <a:ea typeface="Arial"/>
                          <a:cs typeface="Arial"/>
                          <a:sym typeface="Arial"/>
                        </a:rPr>
                        <a:t> – Straight chain</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n- Hexane</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28.8</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r>
              <a:tr h="396875">
                <a:tc>
                  <a:txBody>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C</a:t>
                      </a:r>
                      <a:r>
                        <a:rPr b="1" baseline="-25000" i="0" lang="en-US" sz="2000" u="none" cap="none" strike="noStrike">
                          <a:solidFill>
                            <a:schemeClr val="dk1"/>
                          </a:solidFill>
                          <a:latin typeface="Arial"/>
                          <a:ea typeface="Arial"/>
                          <a:cs typeface="Arial"/>
                          <a:sym typeface="Arial"/>
                        </a:rPr>
                        <a:t>6</a:t>
                      </a:r>
                      <a:r>
                        <a:rPr b="1" i="0" lang="en-US" sz="2000" u="none" cap="none" strike="noStrike">
                          <a:solidFill>
                            <a:schemeClr val="dk1"/>
                          </a:solidFill>
                          <a:latin typeface="Arial"/>
                          <a:ea typeface="Arial"/>
                          <a:cs typeface="Arial"/>
                          <a:sym typeface="Arial"/>
                        </a:rPr>
                        <a:t> – Isomer </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Methyl Pentane </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73.4</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r>
              <a:tr h="395275">
                <a:tc>
                  <a:txBody>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C</a:t>
                      </a:r>
                      <a:r>
                        <a:rPr b="1" baseline="-25000" i="0" lang="en-US" sz="2000" u="none" cap="none" strike="noStrike">
                          <a:solidFill>
                            <a:schemeClr val="dk1"/>
                          </a:solidFill>
                          <a:latin typeface="Arial"/>
                          <a:ea typeface="Arial"/>
                          <a:cs typeface="Arial"/>
                          <a:sym typeface="Arial"/>
                        </a:rPr>
                        <a:t>6</a:t>
                      </a:r>
                      <a:r>
                        <a:rPr b="1" i="0" lang="en-US" sz="2000" u="none" cap="none" strike="noStrike">
                          <a:solidFill>
                            <a:schemeClr val="dk1"/>
                          </a:solidFill>
                          <a:latin typeface="Arial"/>
                          <a:ea typeface="Arial"/>
                          <a:cs typeface="Arial"/>
                          <a:sym typeface="Arial"/>
                        </a:rPr>
                        <a:t> – Isomer</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Dimethyl Butane</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91.8</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r>
              <a:tr h="396875">
                <a:tc>
                  <a:txBody>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C</a:t>
                      </a:r>
                      <a:r>
                        <a:rPr b="1" baseline="-25000" i="0" lang="en-US" sz="2000" u="none" cap="none" strike="noStrike">
                          <a:solidFill>
                            <a:schemeClr val="dk1"/>
                          </a:solidFill>
                          <a:latin typeface="Arial"/>
                          <a:ea typeface="Arial"/>
                          <a:cs typeface="Arial"/>
                          <a:sym typeface="Arial"/>
                        </a:rPr>
                        <a:t>6</a:t>
                      </a:r>
                      <a:r>
                        <a:rPr b="1" i="0" lang="en-US" sz="2000" u="none" cap="none" strike="noStrike">
                          <a:solidFill>
                            <a:schemeClr val="dk1"/>
                          </a:solidFill>
                          <a:latin typeface="Arial"/>
                          <a:ea typeface="Arial"/>
                          <a:cs typeface="Arial"/>
                          <a:sym typeface="Arial"/>
                        </a:rPr>
                        <a:t> – Napthenes  </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Cyclohexane </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83</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r>
              <a:tr h="396875">
                <a:tc>
                  <a:txBody>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C</a:t>
                      </a:r>
                      <a:r>
                        <a:rPr b="1" baseline="-25000" i="0" lang="en-US" sz="2000" u="none" cap="none" strike="noStrike">
                          <a:solidFill>
                            <a:schemeClr val="dk1"/>
                          </a:solidFill>
                          <a:latin typeface="Arial"/>
                          <a:ea typeface="Arial"/>
                          <a:cs typeface="Arial"/>
                          <a:sym typeface="Arial"/>
                        </a:rPr>
                        <a:t>6</a:t>
                      </a:r>
                      <a:r>
                        <a:rPr b="1" i="0" lang="en-US" sz="2000" u="none" cap="none" strike="noStrike">
                          <a:solidFill>
                            <a:schemeClr val="dk1"/>
                          </a:solidFill>
                          <a:latin typeface="Arial"/>
                          <a:ea typeface="Arial"/>
                          <a:cs typeface="Arial"/>
                          <a:sym typeface="Arial"/>
                        </a:rPr>
                        <a:t> – Aromatic</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Benzene </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98</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r>
              <a:tr h="395275">
                <a:tc>
                  <a:txBody>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C</a:t>
                      </a:r>
                      <a:r>
                        <a:rPr b="1" baseline="-25000" i="0" lang="en-US" sz="2000" u="none" cap="none" strike="noStrike">
                          <a:solidFill>
                            <a:schemeClr val="dk1"/>
                          </a:solidFill>
                          <a:latin typeface="Arial"/>
                          <a:ea typeface="Arial"/>
                          <a:cs typeface="Arial"/>
                          <a:sym typeface="Arial"/>
                        </a:rPr>
                        <a:t>7</a:t>
                      </a:r>
                      <a:r>
                        <a:rPr b="1" i="0" lang="en-US" sz="2000" u="none" cap="none" strike="noStrike">
                          <a:solidFill>
                            <a:schemeClr val="dk1"/>
                          </a:solidFill>
                          <a:latin typeface="Arial"/>
                          <a:ea typeface="Arial"/>
                          <a:cs typeface="Arial"/>
                          <a:sym typeface="Arial"/>
                        </a:rPr>
                        <a:t> – Paraffin </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n - Heptane </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r>
              <a:tr h="396875">
                <a:tc>
                  <a:txBody>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C</a:t>
                      </a:r>
                      <a:r>
                        <a:rPr b="1" baseline="-25000" i="0" lang="en-US" sz="2000" u="none" cap="none" strike="noStrike">
                          <a:solidFill>
                            <a:schemeClr val="dk1"/>
                          </a:solidFill>
                          <a:latin typeface="Arial"/>
                          <a:ea typeface="Arial"/>
                          <a:cs typeface="Arial"/>
                          <a:sym typeface="Arial"/>
                        </a:rPr>
                        <a:t>7</a:t>
                      </a:r>
                      <a:r>
                        <a:rPr b="1" i="0" lang="en-US" sz="2000" u="none" cap="none" strike="noStrike">
                          <a:solidFill>
                            <a:schemeClr val="dk1"/>
                          </a:solidFill>
                          <a:latin typeface="Arial"/>
                          <a:ea typeface="Arial"/>
                          <a:cs typeface="Arial"/>
                          <a:sym typeface="Arial"/>
                        </a:rPr>
                        <a:t> – Isomer</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Dimethyl Pentane</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88</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r>
              <a:tr h="395275">
                <a:tc>
                  <a:txBody>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C</a:t>
                      </a:r>
                      <a:r>
                        <a:rPr b="1" baseline="-25000" i="0" lang="en-US" sz="2000" u="none" cap="none" strike="noStrike">
                          <a:solidFill>
                            <a:schemeClr val="dk1"/>
                          </a:solidFill>
                          <a:latin typeface="Arial"/>
                          <a:ea typeface="Arial"/>
                          <a:cs typeface="Arial"/>
                          <a:sym typeface="Arial"/>
                        </a:rPr>
                        <a:t>8</a:t>
                      </a:r>
                      <a:r>
                        <a:rPr b="1" i="0" lang="en-US" sz="2000" u="none" cap="none" strike="noStrike">
                          <a:solidFill>
                            <a:schemeClr val="dk1"/>
                          </a:solidFill>
                          <a:latin typeface="Arial"/>
                          <a:ea typeface="Arial"/>
                          <a:cs typeface="Arial"/>
                          <a:sym typeface="Arial"/>
                        </a:rPr>
                        <a:t> – Isomer</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Iso – Octane</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100</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7F6EF"/>
                    </a:solidFill>
                  </a:tcPr>
                </a:tc>
              </a:tr>
              <a:tr h="396875">
                <a:tc>
                  <a:txBody>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C</a:t>
                      </a:r>
                      <a:r>
                        <a:rPr b="1" baseline="-25000" i="0" lang="en-US" sz="2000" u="none" cap="none" strike="noStrike">
                          <a:solidFill>
                            <a:schemeClr val="dk1"/>
                          </a:solidFill>
                          <a:latin typeface="Arial"/>
                          <a:ea typeface="Arial"/>
                          <a:cs typeface="Arial"/>
                          <a:sym typeface="Arial"/>
                        </a:rPr>
                        <a:t>7</a:t>
                      </a:r>
                      <a:r>
                        <a:rPr b="1" i="0" lang="en-US" sz="2000" u="none" cap="none" strike="noStrike">
                          <a:solidFill>
                            <a:schemeClr val="dk1"/>
                          </a:solidFill>
                          <a:latin typeface="Arial"/>
                          <a:ea typeface="Arial"/>
                          <a:cs typeface="Arial"/>
                          <a:sym typeface="Arial"/>
                        </a:rPr>
                        <a:t> – Aromatics </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Toluene </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c>
                  <a:txBody>
                    <a:bodyPr/>
                    <a:lstStyle/>
                    <a:p>
                      <a:pPr indent="0" lvl="0" marL="0" marR="0" rtl="0" algn="ctr">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107</a:t>
                      </a:r>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BECDE"/>
                    </a:solidFill>
                  </a:tcPr>
                </a:tc>
              </a:tr>
            </a:tbl>
          </a:graphicData>
        </a:graphic>
      </p:graphicFrame>
      <p:sp>
        <p:nvSpPr>
          <p:cNvPr id="909" name="Google Shape;909;p136"/>
          <p:cNvSpPr txBox="1"/>
          <p:nvPr/>
        </p:nvSpPr>
        <p:spPr>
          <a:xfrm>
            <a:off x="533400" y="533400"/>
            <a:ext cx="7924800" cy="52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 </a:t>
            </a:r>
            <a:r>
              <a:rPr b="1" i="0" lang="en-US" sz="2800" u="none">
                <a:solidFill>
                  <a:schemeClr val="dk1"/>
                </a:solidFill>
                <a:latin typeface="Times New Roman"/>
                <a:ea typeface="Times New Roman"/>
                <a:cs typeface="Times New Roman"/>
                <a:sym typeface="Times New Roman"/>
              </a:rPr>
              <a:t>Octane numbers of few hydrocarbons:</a:t>
            </a:r>
            <a:endParaRPr/>
          </a:p>
        </p:txBody>
      </p:sp>
    </p:spTree>
  </p:cSld>
  <p:clrMapOvr>
    <a:masterClrMapping/>
  </p:clrMapOvr>
  <p:transition spd="slow">
    <p:fade/>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137"/>
          <p:cNvSpPr txBox="1"/>
          <p:nvPr>
            <p:ph idx="1" type="body"/>
          </p:nvPr>
        </p:nvSpPr>
        <p:spPr>
          <a:xfrm>
            <a:off x="0" y="0"/>
            <a:ext cx="9144000" cy="6096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0000"/>
              </a:buClr>
              <a:buSzPts val="3200"/>
              <a:buFont typeface="Times New Roman"/>
              <a:buNone/>
            </a:pPr>
            <a:r>
              <a:rPr b="1" i="0" lang="en-US" sz="3200" u="none">
                <a:solidFill>
                  <a:srgbClr val="FF0000"/>
                </a:solidFill>
                <a:latin typeface="Times New Roman"/>
                <a:ea typeface="Times New Roman"/>
                <a:cs typeface="Times New Roman"/>
                <a:sym typeface="Times New Roman"/>
              </a:rPr>
              <a:t>Methods to increase octane number:</a:t>
            </a:r>
            <a:endParaRPr/>
          </a:p>
          <a:p>
            <a:pPr indent="-342900" lvl="0" marL="342900" marR="0" rtl="0" algn="l">
              <a:lnSpc>
                <a:spcPct val="100000"/>
              </a:lnSpc>
              <a:spcBef>
                <a:spcPts val="560"/>
              </a:spcBef>
              <a:spcAft>
                <a:spcPts val="0"/>
              </a:spcAft>
              <a:buClr>
                <a:schemeClr val="dk1"/>
              </a:buClr>
              <a:buSzPts val="2800"/>
              <a:buFont typeface="Times New Roman"/>
              <a:buAutoNum type="arabicPeriod"/>
            </a:pPr>
            <a:r>
              <a:rPr b="0" i="0" lang="en-US" sz="2800" u="none">
                <a:solidFill>
                  <a:schemeClr val="dk1"/>
                </a:solidFill>
                <a:latin typeface="Times New Roman"/>
                <a:ea typeface="Times New Roman"/>
                <a:cs typeface="Times New Roman"/>
                <a:sym typeface="Times New Roman"/>
              </a:rPr>
              <a:t>By adding the antiknocking agent: e.g. TEL (about 1.0-3.0 ml /gallon petrol) along with some ethylene dibromide.  </a:t>
            </a:r>
            <a:endParaRPr/>
          </a:p>
          <a:p>
            <a:pPr indent="-342900" lvl="0" marL="342900" marR="0" rtl="0" algn="l">
              <a:lnSpc>
                <a:spcPct val="100000"/>
              </a:lnSpc>
              <a:spcBef>
                <a:spcPts val="560"/>
              </a:spcBef>
              <a:spcAft>
                <a:spcPts val="0"/>
              </a:spcAft>
              <a:buClr>
                <a:schemeClr val="dk1"/>
              </a:buClr>
              <a:buSzPts val="2800"/>
              <a:buFont typeface="Times New Roman"/>
              <a:buAutoNum type="arabicPeriod"/>
            </a:pPr>
            <a:r>
              <a:rPr b="0" i="0" lang="en-US" sz="2800" u="none">
                <a:solidFill>
                  <a:schemeClr val="dk1"/>
                </a:solidFill>
                <a:latin typeface="Times New Roman"/>
                <a:ea typeface="Times New Roman"/>
                <a:cs typeface="Times New Roman"/>
                <a:sym typeface="Times New Roman"/>
              </a:rPr>
              <a:t> By isomerisation</a:t>
            </a:r>
            <a:endParaRPr/>
          </a:p>
          <a:p>
            <a:pPr indent="-165100" lvl="0" marL="342900" marR="0" rtl="0" algn="l">
              <a:lnSpc>
                <a:spcPct val="100000"/>
              </a:lnSpc>
              <a:spcBef>
                <a:spcPts val="56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a:p>
            <a:pPr indent="-165100" lvl="0" marL="342900" marR="0" rtl="0" algn="l">
              <a:lnSpc>
                <a:spcPct val="100000"/>
              </a:lnSpc>
              <a:spcBef>
                <a:spcPts val="56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a:p>
            <a:pPr indent="-165100" lvl="0" marL="342900" marR="0" rtl="0" algn="l">
              <a:lnSpc>
                <a:spcPct val="100000"/>
              </a:lnSpc>
              <a:spcBef>
                <a:spcPts val="56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a:p>
            <a:pPr indent="-342900" lvl="0" marL="342900" marR="0" rtl="0" algn="l">
              <a:lnSpc>
                <a:spcPct val="100000"/>
              </a:lnSpc>
              <a:spcBef>
                <a:spcPts val="560"/>
              </a:spcBef>
              <a:spcAft>
                <a:spcPts val="0"/>
              </a:spcAft>
              <a:buClr>
                <a:schemeClr val="dk1"/>
              </a:buClr>
              <a:buSzPts val="2800"/>
              <a:buFont typeface="Times New Roman"/>
              <a:buAutoNum type="arabicPeriod"/>
            </a:pPr>
            <a:r>
              <a:rPr b="0" i="0" lang="en-US" sz="2800" u="none">
                <a:solidFill>
                  <a:schemeClr val="dk1"/>
                </a:solidFill>
                <a:latin typeface="Times New Roman"/>
                <a:ea typeface="Times New Roman"/>
                <a:cs typeface="Times New Roman"/>
                <a:sym typeface="Times New Roman"/>
              </a:rPr>
              <a:t> By alkylation</a:t>
            </a:r>
            <a:endParaRPr/>
          </a:p>
          <a:p>
            <a:pPr indent="-165100" lvl="0" marL="342900" marR="0" rtl="0" algn="l">
              <a:lnSpc>
                <a:spcPct val="100000"/>
              </a:lnSpc>
              <a:spcBef>
                <a:spcPts val="56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a:p>
            <a:pPr indent="-165100" lvl="0" marL="342900" marR="0" rtl="0" algn="l">
              <a:lnSpc>
                <a:spcPct val="100000"/>
              </a:lnSpc>
              <a:spcBef>
                <a:spcPts val="56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a:p>
            <a:pPr indent="-165100" lvl="0" marL="342900" marR="0" rtl="0" algn="l">
              <a:lnSpc>
                <a:spcPct val="100000"/>
              </a:lnSpc>
              <a:spcBef>
                <a:spcPts val="56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a:p>
            <a:pPr indent="-342900" lvl="0" marL="342900" marR="0" rtl="0" algn="l">
              <a:lnSpc>
                <a:spcPct val="100000"/>
              </a:lnSpc>
              <a:spcBef>
                <a:spcPts val="560"/>
              </a:spcBef>
              <a:spcAft>
                <a:spcPts val="0"/>
              </a:spcAft>
              <a:buClr>
                <a:schemeClr val="dk1"/>
              </a:buClr>
              <a:buSzPts val="2800"/>
              <a:buFont typeface="Times New Roman"/>
              <a:buAutoNum type="arabicPeriod"/>
            </a:pPr>
            <a:r>
              <a:rPr b="0" i="0" lang="en-US" sz="2800" u="none">
                <a:solidFill>
                  <a:schemeClr val="dk1"/>
                </a:solidFill>
                <a:latin typeface="Times New Roman"/>
                <a:ea typeface="Times New Roman"/>
                <a:cs typeface="Times New Roman"/>
                <a:sym typeface="Times New Roman"/>
              </a:rPr>
              <a:t> By aromatisation</a:t>
            </a:r>
            <a:endParaRPr/>
          </a:p>
          <a:p>
            <a:pPr indent="-165100" lvl="0" marL="342900" marR="0" rtl="0" algn="l">
              <a:spcBef>
                <a:spcPts val="56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p:txBody>
      </p:sp>
      <p:sp>
        <p:nvSpPr>
          <p:cNvPr id="916" name="Google Shape;916;p137"/>
          <p:cNvSpPr txBox="1"/>
          <p:nvPr/>
        </p:nvSpPr>
        <p:spPr>
          <a:xfrm>
            <a:off x="533400" y="1981200"/>
            <a:ext cx="8458200" cy="1200300"/>
          </a:xfrm>
          <a:prstGeom prst="rect">
            <a:avLst/>
          </a:prstGeom>
          <a:solidFill>
            <a:srgbClr val="C2FFF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800"/>
              <a:buFont typeface="Times New Roman"/>
              <a:buNone/>
            </a:pPr>
            <a:r>
              <a:rPr b="0" i="0" lang="en-US" sz="1800" u="none">
                <a:solidFill>
                  <a:srgbClr val="FF0000"/>
                </a:solidFill>
                <a:latin typeface="Times New Roman"/>
                <a:ea typeface="Times New Roman"/>
                <a:cs typeface="Times New Roman"/>
                <a:sym typeface="Times New Roman"/>
              </a:rPr>
              <a:t>CH</a:t>
            </a:r>
            <a:r>
              <a:rPr b="0" baseline="-25000" i="0" lang="en-US" sz="1800" u="none">
                <a:solidFill>
                  <a:srgbClr val="FF0000"/>
                </a:solidFill>
                <a:latin typeface="Times New Roman"/>
                <a:ea typeface="Times New Roman"/>
                <a:cs typeface="Times New Roman"/>
                <a:sym typeface="Times New Roman"/>
              </a:rPr>
              <a:t>3</a:t>
            </a:r>
            <a:r>
              <a:rPr b="0" i="0" lang="en-US" sz="1800" u="none">
                <a:solidFill>
                  <a:srgbClr val="FF0000"/>
                </a:solidFill>
                <a:latin typeface="Times New Roman"/>
                <a:ea typeface="Times New Roman"/>
                <a:cs typeface="Times New Roman"/>
                <a:sym typeface="Times New Roman"/>
              </a:rPr>
              <a:t>CH</a:t>
            </a:r>
            <a:r>
              <a:rPr b="0" baseline="-25000" i="0" lang="en-US" sz="1800" u="none">
                <a:solidFill>
                  <a:srgbClr val="FF0000"/>
                </a:solidFill>
                <a:latin typeface="Times New Roman"/>
                <a:ea typeface="Times New Roman"/>
                <a:cs typeface="Times New Roman"/>
                <a:sym typeface="Times New Roman"/>
              </a:rPr>
              <a:t>2</a:t>
            </a:r>
            <a:r>
              <a:rPr b="0" i="0" lang="en-US" sz="1800" u="none">
                <a:solidFill>
                  <a:srgbClr val="FF0000"/>
                </a:solidFill>
                <a:latin typeface="Times New Roman"/>
                <a:ea typeface="Times New Roman"/>
                <a:cs typeface="Times New Roman"/>
                <a:sym typeface="Times New Roman"/>
              </a:rPr>
              <a:t>CH</a:t>
            </a:r>
            <a:r>
              <a:rPr b="0" baseline="-25000" i="0" lang="en-US" sz="1800" u="none">
                <a:solidFill>
                  <a:srgbClr val="FF0000"/>
                </a:solidFill>
                <a:latin typeface="Times New Roman"/>
                <a:ea typeface="Times New Roman"/>
                <a:cs typeface="Times New Roman"/>
                <a:sym typeface="Times New Roman"/>
              </a:rPr>
              <a:t>2</a:t>
            </a:r>
            <a:r>
              <a:rPr b="0" i="0" lang="en-US" sz="1800" u="none">
                <a:solidFill>
                  <a:srgbClr val="FF0000"/>
                </a:solidFill>
                <a:latin typeface="Times New Roman"/>
                <a:ea typeface="Times New Roman"/>
                <a:cs typeface="Times New Roman"/>
                <a:sym typeface="Times New Roman"/>
              </a:rPr>
              <a:t>CH</a:t>
            </a:r>
            <a:r>
              <a:rPr b="0" baseline="-25000" i="0" lang="en-US" sz="1800" u="none">
                <a:solidFill>
                  <a:srgbClr val="FF0000"/>
                </a:solidFill>
                <a:latin typeface="Times New Roman"/>
                <a:ea typeface="Times New Roman"/>
                <a:cs typeface="Times New Roman"/>
                <a:sym typeface="Times New Roman"/>
              </a:rPr>
              <a:t>3</a:t>
            </a:r>
            <a:r>
              <a:rPr b="0" i="0" lang="en-US" sz="1800" u="none">
                <a:solidFill>
                  <a:srgbClr val="FF0000"/>
                </a:solidFill>
                <a:latin typeface="Times New Roman"/>
                <a:ea typeface="Times New Roman"/>
                <a:cs typeface="Times New Roman"/>
                <a:sym typeface="Times New Roman"/>
              </a:rPr>
              <a:t>                                           (CH</a:t>
            </a:r>
            <a:r>
              <a:rPr b="0" baseline="-25000" i="0" lang="en-US" sz="1800" u="none">
                <a:solidFill>
                  <a:srgbClr val="FF0000"/>
                </a:solidFill>
                <a:latin typeface="Times New Roman"/>
                <a:ea typeface="Times New Roman"/>
                <a:cs typeface="Times New Roman"/>
                <a:sym typeface="Times New Roman"/>
              </a:rPr>
              <a:t>3</a:t>
            </a:r>
            <a:r>
              <a:rPr b="0" i="0" lang="en-US" sz="1800" u="none">
                <a:solidFill>
                  <a:srgbClr val="FF0000"/>
                </a:solidFill>
                <a:latin typeface="Times New Roman"/>
                <a:ea typeface="Times New Roman"/>
                <a:cs typeface="Times New Roman"/>
                <a:sym typeface="Times New Roman"/>
              </a:rPr>
              <a:t>)</a:t>
            </a:r>
            <a:r>
              <a:rPr b="0" baseline="-25000" i="0" lang="en-US" sz="1800" u="none">
                <a:solidFill>
                  <a:srgbClr val="FF0000"/>
                </a:solidFill>
                <a:latin typeface="Times New Roman"/>
                <a:ea typeface="Times New Roman"/>
                <a:cs typeface="Times New Roman"/>
                <a:sym typeface="Times New Roman"/>
              </a:rPr>
              <a:t>3</a:t>
            </a:r>
            <a:r>
              <a:rPr b="0" i="0" lang="en-US" sz="1800" u="none">
                <a:solidFill>
                  <a:srgbClr val="FF0000"/>
                </a:solidFill>
                <a:latin typeface="Times New Roman"/>
                <a:ea typeface="Times New Roman"/>
                <a:cs typeface="Times New Roman"/>
                <a:sym typeface="Times New Roman"/>
              </a:rPr>
              <a:t>CH</a:t>
            </a:r>
            <a:endParaRPr/>
          </a:p>
          <a:p>
            <a:pPr indent="0" lvl="0" marL="0" marR="0" rtl="0" algn="l">
              <a:lnSpc>
                <a:spcPct val="100000"/>
              </a:lnSpc>
              <a:spcBef>
                <a:spcPts val="0"/>
              </a:spcBef>
              <a:spcAft>
                <a:spcPts val="0"/>
              </a:spcAft>
              <a:buClr>
                <a:srgbClr val="FF0000"/>
              </a:buClr>
              <a:buSzPts val="1800"/>
              <a:buFont typeface="Times New Roman"/>
              <a:buNone/>
            </a:pPr>
            <a:r>
              <a:rPr b="0" i="0" lang="en-US" sz="1800" u="none">
                <a:solidFill>
                  <a:srgbClr val="FF0000"/>
                </a:solidFill>
                <a:latin typeface="Times New Roman"/>
                <a:ea typeface="Times New Roman"/>
                <a:cs typeface="Times New Roman"/>
                <a:sym typeface="Times New Roman"/>
              </a:rPr>
              <a:t>(CH</a:t>
            </a:r>
            <a:r>
              <a:rPr b="0" baseline="-25000" i="0" lang="en-US" sz="1800" u="none">
                <a:solidFill>
                  <a:srgbClr val="FF0000"/>
                </a:solidFill>
                <a:latin typeface="Times New Roman"/>
                <a:ea typeface="Times New Roman"/>
                <a:cs typeface="Times New Roman"/>
                <a:sym typeface="Times New Roman"/>
              </a:rPr>
              <a:t>3</a:t>
            </a:r>
            <a:r>
              <a:rPr b="0" i="0" lang="en-US" sz="1800" u="none">
                <a:solidFill>
                  <a:srgbClr val="FF0000"/>
                </a:solidFill>
                <a:latin typeface="Times New Roman"/>
                <a:ea typeface="Times New Roman"/>
                <a:cs typeface="Times New Roman"/>
                <a:sym typeface="Times New Roman"/>
              </a:rPr>
              <a:t>)</a:t>
            </a:r>
            <a:r>
              <a:rPr b="0" baseline="-25000" i="0" lang="en-US" sz="1800" u="none">
                <a:solidFill>
                  <a:srgbClr val="FF0000"/>
                </a:solidFill>
                <a:latin typeface="Times New Roman"/>
                <a:ea typeface="Times New Roman"/>
                <a:cs typeface="Times New Roman"/>
                <a:sym typeface="Times New Roman"/>
              </a:rPr>
              <a:t>2</a:t>
            </a:r>
            <a:r>
              <a:rPr b="0" i="0" lang="en-US" sz="1800" u="none">
                <a:solidFill>
                  <a:srgbClr val="FF0000"/>
                </a:solidFill>
                <a:latin typeface="Times New Roman"/>
                <a:ea typeface="Times New Roman"/>
                <a:cs typeface="Times New Roman"/>
                <a:sym typeface="Times New Roman"/>
              </a:rPr>
              <a:t>CHCH</a:t>
            </a:r>
            <a:r>
              <a:rPr b="0" baseline="-25000" i="0" lang="en-US" sz="1800" u="none">
                <a:solidFill>
                  <a:srgbClr val="FF0000"/>
                </a:solidFill>
                <a:latin typeface="Times New Roman"/>
                <a:ea typeface="Times New Roman"/>
                <a:cs typeface="Times New Roman"/>
                <a:sym typeface="Times New Roman"/>
              </a:rPr>
              <a:t>2</a:t>
            </a:r>
            <a:r>
              <a:rPr b="0" i="0" lang="en-US" sz="1800" u="none">
                <a:solidFill>
                  <a:srgbClr val="FF0000"/>
                </a:solidFill>
                <a:latin typeface="Times New Roman"/>
                <a:ea typeface="Times New Roman"/>
                <a:cs typeface="Times New Roman"/>
                <a:sym typeface="Times New Roman"/>
              </a:rPr>
              <a:t>CH</a:t>
            </a:r>
            <a:r>
              <a:rPr b="0" baseline="-25000" i="0" lang="en-US" sz="1800" u="none">
                <a:solidFill>
                  <a:srgbClr val="FF0000"/>
                </a:solidFill>
                <a:latin typeface="Times New Roman"/>
                <a:ea typeface="Times New Roman"/>
                <a:cs typeface="Times New Roman"/>
                <a:sym typeface="Times New Roman"/>
              </a:rPr>
              <a:t>2</a:t>
            </a:r>
            <a:r>
              <a:rPr b="0" i="0" lang="en-US" sz="1800" u="none">
                <a:solidFill>
                  <a:srgbClr val="FF0000"/>
                </a:solidFill>
                <a:latin typeface="Times New Roman"/>
                <a:ea typeface="Times New Roman"/>
                <a:cs typeface="Times New Roman"/>
                <a:sym typeface="Times New Roman"/>
              </a:rPr>
              <a:t>CH</a:t>
            </a:r>
            <a:r>
              <a:rPr b="0" baseline="-25000" i="0" lang="en-US" sz="1800" u="none">
                <a:solidFill>
                  <a:srgbClr val="FF0000"/>
                </a:solidFill>
                <a:latin typeface="Times New Roman"/>
                <a:ea typeface="Times New Roman"/>
                <a:cs typeface="Times New Roman"/>
                <a:sym typeface="Times New Roman"/>
              </a:rPr>
              <a:t>3</a:t>
            </a:r>
            <a:r>
              <a:rPr b="0" i="0" lang="en-US" sz="1800" u="none">
                <a:solidFill>
                  <a:srgbClr val="FF0000"/>
                </a:solidFill>
                <a:latin typeface="Times New Roman"/>
                <a:ea typeface="Times New Roman"/>
                <a:cs typeface="Times New Roman"/>
                <a:sym typeface="Times New Roman"/>
              </a:rPr>
              <a:t>                                 (CH</a:t>
            </a:r>
            <a:r>
              <a:rPr b="0" baseline="-25000" i="0" lang="en-US" sz="1800" u="none">
                <a:solidFill>
                  <a:srgbClr val="FF0000"/>
                </a:solidFill>
                <a:latin typeface="Times New Roman"/>
                <a:ea typeface="Times New Roman"/>
                <a:cs typeface="Times New Roman"/>
                <a:sym typeface="Times New Roman"/>
              </a:rPr>
              <a:t>3</a:t>
            </a:r>
            <a:r>
              <a:rPr b="0" i="0" lang="en-US" sz="1800" u="none">
                <a:solidFill>
                  <a:srgbClr val="FF0000"/>
                </a:solidFill>
                <a:latin typeface="Times New Roman"/>
                <a:ea typeface="Times New Roman"/>
                <a:cs typeface="Times New Roman"/>
                <a:sym typeface="Times New Roman"/>
              </a:rPr>
              <a:t>)</a:t>
            </a:r>
            <a:r>
              <a:rPr b="0" baseline="-25000" i="0" lang="en-US" sz="1800" u="none">
                <a:solidFill>
                  <a:srgbClr val="FF0000"/>
                </a:solidFill>
                <a:latin typeface="Times New Roman"/>
                <a:ea typeface="Times New Roman"/>
                <a:cs typeface="Times New Roman"/>
                <a:sym typeface="Times New Roman"/>
              </a:rPr>
              <a:t>2</a:t>
            </a:r>
            <a:r>
              <a:rPr b="0" i="0" lang="en-US" sz="1800" u="none">
                <a:solidFill>
                  <a:srgbClr val="FF0000"/>
                </a:solidFill>
                <a:latin typeface="Times New Roman"/>
                <a:ea typeface="Times New Roman"/>
                <a:cs typeface="Times New Roman"/>
                <a:sym typeface="Times New Roman"/>
              </a:rPr>
              <a:t>CHCH(CH</a:t>
            </a:r>
            <a:r>
              <a:rPr b="0" baseline="-25000" i="0" lang="en-US" sz="1800" u="none">
                <a:solidFill>
                  <a:srgbClr val="FF0000"/>
                </a:solidFill>
                <a:latin typeface="Times New Roman"/>
                <a:ea typeface="Times New Roman"/>
                <a:cs typeface="Times New Roman"/>
                <a:sym typeface="Times New Roman"/>
              </a:rPr>
              <a:t>3</a:t>
            </a:r>
            <a:r>
              <a:rPr b="0" i="0" lang="en-US" sz="1800" u="none">
                <a:solidFill>
                  <a:srgbClr val="FF0000"/>
                </a:solidFill>
                <a:latin typeface="Times New Roman"/>
                <a:ea typeface="Times New Roman"/>
                <a:cs typeface="Times New Roman"/>
                <a:sym typeface="Times New Roman"/>
              </a:rPr>
              <a:t>)</a:t>
            </a:r>
            <a:r>
              <a:rPr b="0" baseline="-25000" i="0" lang="en-US" sz="1800" u="none">
                <a:solidFill>
                  <a:srgbClr val="FF0000"/>
                </a:solidFill>
                <a:latin typeface="Times New Roman"/>
                <a:ea typeface="Times New Roman"/>
                <a:cs typeface="Times New Roman"/>
                <a:sym typeface="Times New Roman"/>
              </a:rPr>
              <a:t>2</a:t>
            </a:r>
            <a:r>
              <a:rPr b="0" i="0" lang="en-US" sz="1800" u="none">
                <a:solidFill>
                  <a:srgbClr val="FF0000"/>
                </a:solidFill>
                <a:latin typeface="Times New Roman"/>
                <a:ea typeface="Times New Roman"/>
                <a:cs typeface="Times New Roman"/>
                <a:sym typeface="Times New Roman"/>
              </a:rPr>
              <a:t> + (CH</a:t>
            </a:r>
            <a:r>
              <a:rPr b="0" baseline="-25000" i="0" lang="en-US" sz="1800" u="none">
                <a:solidFill>
                  <a:srgbClr val="FF0000"/>
                </a:solidFill>
                <a:latin typeface="Times New Roman"/>
                <a:ea typeface="Times New Roman"/>
                <a:cs typeface="Times New Roman"/>
                <a:sym typeface="Times New Roman"/>
              </a:rPr>
              <a:t>3</a:t>
            </a:r>
            <a:r>
              <a:rPr b="0" i="0" lang="en-US" sz="1800" u="none">
                <a:solidFill>
                  <a:srgbClr val="FF0000"/>
                </a:solidFill>
                <a:latin typeface="Times New Roman"/>
                <a:ea typeface="Times New Roman"/>
                <a:cs typeface="Times New Roman"/>
                <a:sym typeface="Times New Roman"/>
              </a:rPr>
              <a:t>)</a:t>
            </a:r>
            <a:r>
              <a:rPr b="0" baseline="-25000" i="0" lang="en-US" sz="1800" u="none">
                <a:solidFill>
                  <a:srgbClr val="FF0000"/>
                </a:solidFill>
                <a:latin typeface="Times New Roman"/>
                <a:ea typeface="Times New Roman"/>
                <a:cs typeface="Times New Roman"/>
                <a:sym typeface="Times New Roman"/>
              </a:rPr>
              <a:t>3</a:t>
            </a:r>
            <a:r>
              <a:rPr b="0" i="0" lang="en-US" sz="1800" u="none">
                <a:solidFill>
                  <a:srgbClr val="FF0000"/>
                </a:solidFill>
                <a:latin typeface="Times New Roman"/>
                <a:ea typeface="Times New Roman"/>
                <a:cs typeface="Times New Roman"/>
                <a:sym typeface="Times New Roman"/>
              </a:rPr>
              <a:t>C-CH</a:t>
            </a:r>
            <a:r>
              <a:rPr b="0" baseline="-25000" i="0" lang="en-US" sz="1800" u="none">
                <a:solidFill>
                  <a:srgbClr val="FF0000"/>
                </a:solidFill>
                <a:latin typeface="Times New Roman"/>
                <a:ea typeface="Times New Roman"/>
                <a:cs typeface="Times New Roman"/>
                <a:sym typeface="Times New Roman"/>
              </a:rPr>
              <a:t>2</a:t>
            </a:r>
            <a:r>
              <a:rPr b="0" i="0" lang="en-US" sz="1800" u="none">
                <a:solidFill>
                  <a:srgbClr val="FF0000"/>
                </a:solidFill>
                <a:latin typeface="Times New Roman"/>
                <a:ea typeface="Times New Roman"/>
                <a:cs typeface="Times New Roman"/>
                <a:sym typeface="Times New Roman"/>
              </a:rPr>
              <a:t>CH</a:t>
            </a:r>
            <a:r>
              <a:rPr b="0" baseline="-25000" i="0" lang="en-US" sz="1800" u="none">
                <a:solidFill>
                  <a:srgbClr val="FF0000"/>
                </a:solidFill>
                <a:latin typeface="Times New Roman"/>
                <a:ea typeface="Times New Roman"/>
                <a:cs typeface="Times New Roman"/>
                <a:sym typeface="Times New Roman"/>
              </a:rPr>
              <a:t>3</a:t>
            </a:r>
            <a:endParaRPr/>
          </a:p>
          <a:p>
            <a:pPr indent="0" lvl="0" marL="0" marR="0" rtl="0" algn="l">
              <a:lnSpc>
                <a:spcPct val="100000"/>
              </a:lnSpc>
              <a:spcBef>
                <a:spcPts val="0"/>
              </a:spcBef>
              <a:spcAft>
                <a:spcPts val="0"/>
              </a:spcAft>
              <a:buClr>
                <a:srgbClr val="FF0000"/>
              </a:buClr>
              <a:buSzPts val="1800"/>
              <a:buFont typeface="Times New Roman"/>
              <a:buNone/>
            </a:pPr>
            <a:r>
              <a:rPr b="0" i="0" lang="en-US" sz="1800" u="none">
                <a:solidFill>
                  <a:srgbClr val="FF0000"/>
                </a:solidFill>
                <a:latin typeface="Times New Roman"/>
                <a:ea typeface="Times New Roman"/>
                <a:cs typeface="Times New Roman"/>
                <a:sym typeface="Times New Roman"/>
              </a:rPr>
              <a:t>CH</a:t>
            </a:r>
            <a:r>
              <a:rPr b="0" baseline="-25000" i="0" lang="en-US" sz="1800" u="none">
                <a:solidFill>
                  <a:srgbClr val="FF0000"/>
                </a:solidFill>
                <a:latin typeface="Times New Roman"/>
                <a:ea typeface="Times New Roman"/>
                <a:cs typeface="Times New Roman"/>
                <a:sym typeface="Times New Roman"/>
              </a:rPr>
              <a:t>3</a:t>
            </a:r>
            <a:r>
              <a:rPr b="0" i="0" lang="en-US" sz="1800" u="none">
                <a:solidFill>
                  <a:srgbClr val="FF0000"/>
                </a:solidFill>
                <a:latin typeface="Times New Roman"/>
                <a:ea typeface="Times New Roman"/>
                <a:cs typeface="Times New Roman"/>
                <a:sym typeface="Times New Roman"/>
              </a:rPr>
              <a:t> (CH</a:t>
            </a:r>
            <a:r>
              <a:rPr b="0" baseline="-25000" i="0" lang="en-US" sz="1800" u="none">
                <a:solidFill>
                  <a:srgbClr val="FF0000"/>
                </a:solidFill>
                <a:latin typeface="Times New Roman"/>
                <a:ea typeface="Times New Roman"/>
                <a:cs typeface="Times New Roman"/>
                <a:sym typeface="Times New Roman"/>
              </a:rPr>
              <a:t>2</a:t>
            </a:r>
            <a:r>
              <a:rPr b="0" i="0" lang="en-US" sz="1800" u="none">
                <a:solidFill>
                  <a:srgbClr val="FF0000"/>
                </a:solidFill>
                <a:latin typeface="Times New Roman"/>
                <a:ea typeface="Times New Roman"/>
                <a:cs typeface="Times New Roman"/>
                <a:sym typeface="Times New Roman"/>
              </a:rPr>
              <a:t>)</a:t>
            </a:r>
            <a:r>
              <a:rPr b="0" baseline="-25000" i="0" lang="en-US" sz="1800" u="none">
                <a:solidFill>
                  <a:srgbClr val="FF0000"/>
                </a:solidFill>
                <a:latin typeface="Times New Roman"/>
                <a:ea typeface="Times New Roman"/>
                <a:cs typeface="Times New Roman"/>
                <a:sym typeface="Times New Roman"/>
              </a:rPr>
              <a:t>6</a:t>
            </a:r>
            <a:r>
              <a:rPr b="0" i="0" lang="en-US" sz="1800" u="none">
                <a:solidFill>
                  <a:srgbClr val="FF0000"/>
                </a:solidFill>
                <a:latin typeface="Times New Roman"/>
                <a:ea typeface="Times New Roman"/>
                <a:cs typeface="Times New Roman"/>
                <a:sym typeface="Times New Roman"/>
              </a:rPr>
              <a:t>CH</a:t>
            </a:r>
            <a:r>
              <a:rPr b="0" baseline="-25000" i="0" lang="en-US" sz="1800" u="none">
                <a:solidFill>
                  <a:srgbClr val="FF0000"/>
                </a:solidFill>
                <a:latin typeface="Times New Roman"/>
                <a:ea typeface="Times New Roman"/>
                <a:cs typeface="Times New Roman"/>
                <a:sym typeface="Times New Roman"/>
              </a:rPr>
              <a:t>3</a:t>
            </a:r>
            <a:r>
              <a:rPr b="0" i="0" lang="en-US" sz="1800" u="none">
                <a:solidFill>
                  <a:srgbClr val="FF0000"/>
                </a:solidFill>
                <a:latin typeface="Times New Roman"/>
                <a:ea typeface="Times New Roman"/>
                <a:cs typeface="Times New Roman"/>
                <a:sym typeface="Times New Roman"/>
              </a:rPr>
              <a:t>                                             (CH</a:t>
            </a:r>
            <a:r>
              <a:rPr b="0" baseline="-25000" i="0" lang="en-US" sz="1800" u="none">
                <a:solidFill>
                  <a:srgbClr val="FF0000"/>
                </a:solidFill>
                <a:latin typeface="Times New Roman"/>
                <a:ea typeface="Times New Roman"/>
                <a:cs typeface="Times New Roman"/>
                <a:sym typeface="Times New Roman"/>
              </a:rPr>
              <a:t>3</a:t>
            </a:r>
            <a:r>
              <a:rPr b="0" i="0" lang="en-US" sz="1800" u="none">
                <a:solidFill>
                  <a:srgbClr val="FF0000"/>
                </a:solidFill>
                <a:latin typeface="Times New Roman"/>
                <a:ea typeface="Times New Roman"/>
                <a:cs typeface="Times New Roman"/>
                <a:sym typeface="Times New Roman"/>
              </a:rPr>
              <a:t>)</a:t>
            </a:r>
            <a:r>
              <a:rPr b="0" baseline="-25000" i="0" lang="en-US" sz="1800" u="none">
                <a:solidFill>
                  <a:srgbClr val="FF0000"/>
                </a:solidFill>
                <a:latin typeface="Times New Roman"/>
                <a:ea typeface="Times New Roman"/>
                <a:cs typeface="Times New Roman"/>
                <a:sym typeface="Times New Roman"/>
              </a:rPr>
              <a:t>2</a:t>
            </a:r>
            <a:r>
              <a:rPr b="0" i="0" lang="en-US" sz="1800" u="none">
                <a:solidFill>
                  <a:srgbClr val="FF0000"/>
                </a:solidFill>
                <a:latin typeface="Times New Roman"/>
                <a:ea typeface="Times New Roman"/>
                <a:cs typeface="Times New Roman"/>
                <a:sym typeface="Times New Roman"/>
              </a:rPr>
              <a:t>CH(CH</a:t>
            </a:r>
            <a:r>
              <a:rPr b="0" baseline="-25000" i="0" lang="en-US" sz="1800" u="none">
                <a:solidFill>
                  <a:srgbClr val="FF0000"/>
                </a:solidFill>
                <a:latin typeface="Times New Roman"/>
                <a:ea typeface="Times New Roman"/>
                <a:cs typeface="Times New Roman"/>
                <a:sym typeface="Times New Roman"/>
              </a:rPr>
              <a:t>2</a:t>
            </a:r>
            <a:r>
              <a:rPr b="0" i="0" lang="en-US" sz="1800" u="none">
                <a:solidFill>
                  <a:srgbClr val="FF0000"/>
                </a:solidFill>
                <a:latin typeface="Times New Roman"/>
                <a:ea typeface="Times New Roman"/>
                <a:cs typeface="Times New Roman"/>
                <a:sym typeface="Times New Roman"/>
              </a:rPr>
              <a:t>)</a:t>
            </a:r>
            <a:r>
              <a:rPr b="0" baseline="-25000" i="0" lang="en-US" sz="1800" u="none">
                <a:solidFill>
                  <a:srgbClr val="FF0000"/>
                </a:solidFill>
                <a:latin typeface="Times New Roman"/>
                <a:ea typeface="Times New Roman"/>
                <a:cs typeface="Times New Roman"/>
                <a:sym typeface="Times New Roman"/>
              </a:rPr>
              <a:t>4</a:t>
            </a:r>
            <a:r>
              <a:rPr b="0" i="0" lang="en-US" sz="1800" u="none">
                <a:solidFill>
                  <a:srgbClr val="FF0000"/>
                </a:solidFill>
                <a:latin typeface="Times New Roman"/>
                <a:ea typeface="Times New Roman"/>
                <a:cs typeface="Times New Roman"/>
                <a:sym typeface="Times New Roman"/>
              </a:rPr>
              <a:t>CH</a:t>
            </a:r>
            <a:r>
              <a:rPr b="0" baseline="-25000" i="0" lang="en-US" sz="1800" u="none">
                <a:solidFill>
                  <a:srgbClr val="FF0000"/>
                </a:solidFill>
                <a:latin typeface="Times New Roman"/>
                <a:ea typeface="Times New Roman"/>
                <a:cs typeface="Times New Roman"/>
                <a:sym typeface="Times New Roman"/>
              </a:rPr>
              <a:t>3</a:t>
            </a:r>
            <a:endParaRPr/>
          </a:p>
          <a:p>
            <a:pPr indent="0" lvl="0" marL="0" marR="0" rtl="0" algn="l">
              <a:lnSpc>
                <a:spcPct val="100000"/>
              </a:lnSpc>
              <a:spcBef>
                <a:spcPts val="0"/>
              </a:spcBef>
              <a:spcAft>
                <a:spcPts val="0"/>
              </a:spcAft>
              <a:buClr>
                <a:srgbClr val="FF0000"/>
              </a:buClr>
              <a:buSzPts val="1800"/>
              <a:buFont typeface="Times New Roman"/>
              <a:buNone/>
            </a:pPr>
            <a:r>
              <a:rPr b="0" baseline="-25000" i="0" lang="en-US" sz="1800" u="none">
                <a:solidFill>
                  <a:srgbClr val="FF0000"/>
                </a:solidFill>
                <a:latin typeface="Times New Roman"/>
                <a:ea typeface="Times New Roman"/>
                <a:cs typeface="Times New Roman"/>
                <a:sym typeface="Times New Roman"/>
              </a:rPr>
              <a:t> </a:t>
            </a:r>
            <a:r>
              <a:rPr b="0" i="0" lang="en-US" sz="1800" u="none">
                <a:solidFill>
                  <a:srgbClr val="FF0000"/>
                </a:solidFill>
                <a:latin typeface="Times New Roman"/>
                <a:ea typeface="Times New Roman"/>
                <a:cs typeface="Times New Roman"/>
                <a:sym typeface="Times New Roman"/>
              </a:rPr>
              <a:t>        (ON = -19)                                     (ON = 100)</a:t>
            </a:r>
            <a:endParaRPr/>
          </a:p>
        </p:txBody>
      </p:sp>
      <p:cxnSp>
        <p:nvCxnSpPr>
          <p:cNvPr id="917" name="Google Shape;917;p137"/>
          <p:cNvCxnSpPr/>
          <p:nvPr/>
        </p:nvCxnSpPr>
        <p:spPr>
          <a:xfrm>
            <a:off x="2860675" y="2438400"/>
            <a:ext cx="1711200" cy="0"/>
          </a:xfrm>
          <a:prstGeom prst="straightConnector1">
            <a:avLst/>
          </a:prstGeom>
          <a:solidFill>
            <a:schemeClr val="accent1"/>
          </a:solidFill>
          <a:ln cap="flat" cmpd="sng" w="9525">
            <a:solidFill>
              <a:schemeClr val="dk1"/>
            </a:solidFill>
            <a:prstDash val="solid"/>
            <a:miter lim="800000"/>
            <a:headEnd len="med" w="med" type="none"/>
            <a:tailEnd len="med" w="med" type="stealth"/>
          </a:ln>
        </p:spPr>
      </p:cxnSp>
      <p:cxnSp>
        <p:nvCxnSpPr>
          <p:cNvPr id="918" name="Google Shape;918;p137"/>
          <p:cNvCxnSpPr/>
          <p:nvPr/>
        </p:nvCxnSpPr>
        <p:spPr>
          <a:xfrm>
            <a:off x="2860675" y="2743200"/>
            <a:ext cx="1711200" cy="0"/>
          </a:xfrm>
          <a:prstGeom prst="straightConnector1">
            <a:avLst/>
          </a:prstGeom>
          <a:solidFill>
            <a:schemeClr val="accent1"/>
          </a:solidFill>
          <a:ln cap="flat" cmpd="sng" w="9525">
            <a:solidFill>
              <a:schemeClr val="dk1"/>
            </a:solidFill>
            <a:prstDash val="solid"/>
            <a:miter lim="800000"/>
            <a:headEnd len="med" w="med" type="none"/>
            <a:tailEnd len="med" w="med" type="stealth"/>
          </a:ln>
        </p:spPr>
      </p:cxnSp>
      <p:cxnSp>
        <p:nvCxnSpPr>
          <p:cNvPr id="919" name="Google Shape;919;p137"/>
          <p:cNvCxnSpPr/>
          <p:nvPr/>
        </p:nvCxnSpPr>
        <p:spPr>
          <a:xfrm>
            <a:off x="2667000" y="2160587"/>
            <a:ext cx="1947900" cy="0"/>
          </a:xfrm>
          <a:prstGeom prst="straightConnector1">
            <a:avLst/>
          </a:prstGeom>
          <a:solidFill>
            <a:schemeClr val="accent1"/>
          </a:solidFill>
          <a:ln cap="flat" cmpd="sng" w="9525">
            <a:solidFill>
              <a:schemeClr val="dk1"/>
            </a:solidFill>
            <a:prstDash val="solid"/>
            <a:miter lim="800000"/>
            <a:headEnd len="med" w="med" type="none"/>
            <a:tailEnd len="med" w="med" type="stealth"/>
          </a:ln>
        </p:spPr>
      </p:cxnSp>
      <p:sp>
        <p:nvSpPr>
          <p:cNvPr id="920" name="Google Shape;920;p137"/>
          <p:cNvSpPr txBox="1"/>
          <p:nvPr/>
        </p:nvSpPr>
        <p:spPr>
          <a:xfrm>
            <a:off x="3013075" y="2192337"/>
            <a:ext cx="1406400" cy="523800"/>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00000"/>
              </a:buClr>
              <a:buSzPts val="1400"/>
              <a:buFont typeface="Arial"/>
              <a:buNone/>
            </a:pPr>
            <a:r>
              <a:rPr b="1" i="0" lang="en-US" sz="1400" u="none">
                <a:solidFill>
                  <a:srgbClr val="C00000"/>
                </a:solidFill>
                <a:latin typeface="Arial"/>
                <a:ea typeface="Arial"/>
                <a:cs typeface="Arial"/>
                <a:sym typeface="Arial"/>
              </a:rPr>
              <a:t>AlCl</a:t>
            </a:r>
            <a:r>
              <a:rPr b="1" baseline="-25000" i="0" lang="en-US" sz="1400" u="none">
                <a:solidFill>
                  <a:srgbClr val="C00000"/>
                </a:solidFill>
                <a:latin typeface="Arial"/>
                <a:ea typeface="Arial"/>
                <a:cs typeface="Arial"/>
                <a:sym typeface="Arial"/>
              </a:rPr>
              <a:t>3</a:t>
            </a:r>
            <a:r>
              <a:rPr b="1" i="0" lang="en-US" sz="1400" u="none">
                <a:solidFill>
                  <a:srgbClr val="C00000"/>
                </a:solidFill>
                <a:latin typeface="Arial"/>
                <a:ea typeface="Arial"/>
                <a:cs typeface="Arial"/>
                <a:sym typeface="Arial"/>
              </a:rPr>
              <a:t> / HCl / ∆  </a:t>
            </a:r>
            <a:endParaRPr/>
          </a:p>
          <a:p>
            <a:pPr indent="0" lvl="0" marL="0" marR="0" rtl="0" algn="ctr">
              <a:lnSpc>
                <a:spcPct val="100000"/>
              </a:lnSpc>
              <a:spcBef>
                <a:spcPts val="0"/>
              </a:spcBef>
              <a:spcAft>
                <a:spcPts val="0"/>
              </a:spcAft>
              <a:buClr>
                <a:srgbClr val="C00000"/>
              </a:buClr>
              <a:buSzPts val="1400"/>
              <a:buFont typeface="Arial"/>
              <a:buNone/>
            </a:pPr>
            <a:r>
              <a:rPr b="1" i="0" lang="en-US" sz="1400" u="none">
                <a:solidFill>
                  <a:srgbClr val="C00000"/>
                </a:solidFill>
                <a:latin typeface="Arial"/>
                <a:ea typeface="Arial"/>
                <a:cs typeface="Arial"/>
                <a:sym typeface="Arial"/>
              </a:rPr>
              <a:t>  </a:t>
            </a:r>
            <a:endParaRPr/>
          </a:p>
        </p:txBody>
      </p:sp>
      <p:sp>
        <p:nvSpPr>
          <p:cNvPr id="921" name="Google Shape;921;p137"/>
          <p:cNvSpPr txBox="1"/>
          <p:nvPr/>
        </p:nvSpPr>
        <p:spPr>
          <a:xfrm>
            <a:off x="609600" y="6211887"/>
            <a:ext cx="3810000" cy="646200"/>
          </a:xfrm>
          <a:prstGeom prst="rect">
            <a:avLst/>
          </a:prstGeom>
          <a:solidFill>
            <a:srgbClr val="A5A5E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C</a:t>
            </a:r>
            <a:r>
              <a:rPr b="0" baseline="-25000" i="0" lang="en-US" sz="1800" u="none">
                <a:solidFill>
                  <a:schemeClr val="dk1"/>
                </a:solidFill>
                <a:latin typeface="Times New Roman"/>
                <a:ea typeface="Times New Roman"/>
                <a:cs typeface="Times New Roman"/>
                <a:sym typeface="Times New Roman"/>
              </a:rPr>
              <a:t>6</a:t>
            </a:r>
            <a:r>
              <a:rPr b="0" i="0" lang="en-US" sz="1800" u="none">
                <a:solidFill>
                  <a:schemeClr val="dk1"/>
                </a:solidFill>
                <a:latin typeface="Times New Roman"/>
                <a:ea typeface="Times New Roman"/>
                <a:cs typeface="Times New Roman"/>
                <a:sym typeface="Times New Roman"/>
              </a:rPr>
              <a:t>H</a:t>
            </a:r>
            <a:r>
              <a:rPr b="0" baseline="-25000" i="0" lang="en-US" sz="1800" u="none">
                <a:solidFill>
                  <a:schemeClr val="dk1"/>
                </a:solidFill>
                <a:latin typeface="Times New Roman"/>
                <a:ea typeface="Times New Roman"/>
                <a:cs typeface="Times New Roman"/>
                <a:sym typeface="Times New Roman"/>
              </a:rPr>
              <a:t>14             </a:t>
            </a:r>
            <a:r>
              <a:rPr b="0" i="0" lang="en-US" sz="1800" u="none">
                <a:solidFill>
                  <a:schemeClr val="dk1"/>
                </a:solidFill>
                <a:latin typeface="Times New Roman"/>
                <a:ea typeface="Times New Roman"/>
                <a:cs typeface="Times New Roman"/>
                <a:sym typeface="Times New Roman"/>
              </a:rPr>
              <a:t>                      C</a:t>
            </a:r>
            <a:r>
              <a:rPr b="0" baseline="-25000" i="0" lang="en-US" sz="1800" u="none">
                <a:solidFill>
                  <a:schemeClr val="dk1"/>
                </a:solidFill>
                <a:latin typeface="Times New Roman"/>
                <a:ea typeface="Times New Roman"/>
                <a:cs typeface="Times New Roman"/>
                <a:sym typeface="Times New Roman"/>
              </a:rPr>
              <a:t>6</a:t>
            </a:r>
            <a:r>
              <a:rPr b="0" i="0" lang="en-US" sz="1800" u="none">
                <a:solidFill>
                  <a:schemeClr val="dk1"/>
                </a:solidFill>
                <a:latin typeface="Times New Roman"/>
                <a:ea typeface="Times New Roman"/>
                <a:cs typeface="Times New Roman"/>
                <a:sym typeface="Times New Roman"/>
              </a:rPr>
              <a:t>H</a:t>
            </a:r>
            <a:r>
              <a:rPr b="0" baseline="-25000" i="0" lang="en-US" sz="1800" u="none">
                <a:solidFill>
                  <a:schemeClr val="dk1"/>
                </a:solidFill>
                <a:latin typeface="Times New Roman"/>
                <a:ea typeface="Times New Roman"/>
                <a:cs typeface="Times New Roman"/>
                <a:sym typeface="Times New Roman"/>
              </a:rPr>
              <a:t>6</a:t>
            </a:r>
            <a:endParaRPr/>
          </a:p>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C</a:t>
            </a:r>
            <a:r>
              <a:rPr b="0" baseline="-25000" i="0" lang="en-US" sz="1800" u="none">
                <a:solidFill>
                  <a:schemeClr val="dk1"/>
                </a:solidFill>
                <a:latin typeface="Times New Roman"/>
                <a:ea typeface="Times New Roman"/>
                <a:cs typeface="Times New Roman"/>
                <a:sym typeface="Times New Roman"/>
              </a:rPr>
              <a:t>7</a:t>
            </a:r>
            <a:r>
              <a:rPr b="0" i="0" lang="en-US" sz="1800" u="none">
                <a:solidFill>
                  <a:schemeClr val="dk1"/>
                </a:solidFill>
                <a:latin typeface="Times New Roman"/>
                <a:ea typeface="Times New Roman"/>
                <a:cs typeface="Times New Roman"/>
                <a:sym typeface="Times New Roman"/>
              </a:rPr>
              <a:t>H</a:t>
            </a:r>
            <a:r>
              <a:rPr b="0" baseline="-25000" i="0" lang="en-US" sz="1800" u="none">
                <a:solidFill>
                  <a:schemeClr val="dk1"/>
                </a:solidFill>
                <a:latin typeface="Times New Roman"/>
                <a:ea typeface="Times New Roman"/>
                <a:cs typeface="Times New Roman"/>
                <a:sym typeface="Times New Roman"/>
              </a:rPr>
              <a:t>16</a:t>
            </a:r>
            <a:r>
              <a:rPr b="0" i="0" lang="en-US" sz="1800" u="none">
                <a:solidFill>
                  <a:schemeClr val="dk1"/>
                </a:solidFill>
                <a:latin typeface="Times New Roman"/>
                <a:ea typeface="Times New Roman"/>
                <a:cs typeface="Times New Roman"/>
                <a:sym typeface="Times New Roman"/>
              </a:rPr>
              <a:t>                                C</a:t>
            </a:r>
            <a:r>
              <a:rPr b="0" baseline="-25000" i="0" lang="en-US" sz="1800" u="none">
                <a:solidFill>
                  <a:schemeClr val="dk1"/>
                </a:solidFill>
                <a:latin typeface="Times New Roman"/>
                <a:ea typeface="Times New Roman"/>
                <a:cs typeface="Times New Roman"/>
                <a:sym typeface="Times New Roman"/>
              </a:rPr>
              <a:t>6</a:t>
            </a:r>
            <a:r>
              <a:rPr b="0" i="0" lang="en-US" sz="1800" u="none">
                <a:solidFill>
                  <a:schemeClr val="dk1"/>
                </a:solidFill>
                <a:latin typeface="Times New Roman"/>
                <a:ea typeface="Times New Roman"/>
                <a:cs typeface="Times New Roman"/>
                <a:sym typeface="Times New Roman"/>
              </a:rPr>
              <a:t>H</a:t>
            </a:r>
            <a:r>
              <a:rPr b="0" baseline="-25000" i="0" lang="en-US" sz="1800" u="none">
                <a:solidFill>
                  <a:schemeClr val="dk1"/>
                </a:solidFill>
                <a:latin typeface="Times New Roman"/>
                <a:ea typeface="Times New Roman"/>
                <a:cs typeface="Times New Roman"/>
                <a:sym typeface="Times New Roman"/>
              </a:rPr>
              <a:t>5</a:t>
            </a:r>
            <a:r>
              <a:rPr b="0" i="0" lang="en-US" sz="1800" u="none">
                <a:solidFill>
                  <a:schemeClr val="dk1"/>
                </a:solidFill>
                <a:latin typeface="Times New Roman"/>
                <a:ea typeface="Times New Roman"/>
                <a:cs typeface="Times New Roman"/>
                <a:sym typeface="Times New Roman"/>
              </a:rPr>
              <a:t>CH</a:t>
            </a:r>
            <a:r>
              <a:rPr b="0" baseline="-25000" i="0" lang="en-US" sz="1800" u="none">
                <a:solidFill>
                  <a:schemeClr val="dk1"/>
                </a:solidFill>
                <a:latin typeface="Times New Roman"/>
                <a:ea typeface="Times New Roman"/>
                <a:cs typeface="Times New Roman"/>
                <a:sym typeface="Times New Roman"/>
              </a:rPr>
              <a:t>3</a:t>
            </a:r>
            <a:endParaRPr/>
          </a:p>
        </p:txBody>
      </p:sp>
      <p:cxnSp>
        <p:nvCxnSpPr>
          <p:cNvPr id="922" name="Google Shape;922;p137"/>
          <p:cNvCxnSpPr/>
          <p:nvPr/>
        </p:nvCxnSpPr>
        <p:spPr>
          <a:xfrm>
            <a:off x="1371600" y="6407150"/>
            <a:ext cx="1317600" cy="0"/>
          </a:xfrm>
          <a:prstGeom prst="straightConnector1">
            <a:avLst/>
          </a:prstGeom>
          <a:solidFill>
            <a:schemeClr val="accent1"/>
          </a:solidFill>
          <a:ln cap="flat" cmpd="sng" w="9525">
            <a:solidFill>
              <a:schemeClr val="dk1"/>
            </a:solidFill>
            <a:prstDash val="solid"/>
            <a:miter lim="800000"/>
            <a:headEnd len="med" w="med" type="none"/>
            <a:tailEnd len="med" w="med" type="stealth"/>
          </a:ln>
        </p:spPr>
      </p:cxnSp>
      <p:cxnSp>
        <p:nvCxnSpPr>
          <p:cNvPr id="923" name="Google Shape;923;p137"/>
          <p:cNvCxnSpPr/>
          <p:nvPr/>
        </p:nvCxnSpPr>
        <p:spPr>
          <a:xfrm>
            <a:off x="1371600" y="6705600"/>
            <a:ext cx="1317600" cy="0"/>
          </a:xfrm>
          <a:prstGeom prst="straightConnector1">
            <a:avLst/>
          </a:prstGeom>
          <a:solidFill>
            <a:schemeClr val="accent1"/>
          </a:solidFill>
          <a:ln cap="flat" cmpd="sng" w="9525">
            <a:solidFill>
              <a:schemeClr val="dk1"/>
            </a:solidFill>
            <a:prstDash val="solid"/>
            <a:miter lim="800000"/>
            <a:headEnd len="med" w="med" type="none"/>
            <a:tailEnd len="med" w="med" type="stealth"/>
          </a:ln>
        </p:spPr>
      </p:cxnSp>
      <p:sp>
        <p:nvSpPr>
          <p:cNvPr id="924" name="Google Shape;924;p137"/>
          <p:cNvSpPr txBox="1"/>
          <p:nvPr/>
        </p:nvSpPr>
        <p:spPr>
          <a:xfrm>
            <a:off x="4800600" y="6335712"/>
            <a:ext cx="3656100" cy="369900"/>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74E75"/>
              </a:buClr>
              <a:buSzPts val="1800"/>
              <a:buFont typeface="Times New Roman"/>
              <a:buNone/>
            </a:pPr>
            <a:r>
              <a:rPr b="1" i="0" lang="en-US" sz="1800" u="none">
                <a:solidFill>
                  <a:srgbClr val="274E75"/>
                </a:solidFill>
                <a:latin typeface="Times New Roman"/>
                <a:ea typeface="Times New Roman"/>
                <a:cs typeface="Times New Roman"/>
                <a:sym typeface="Times New Roman"/>
              </a:rPr>
              <a:t>Catalysts: Cr</a:t>
            </a:r>
            <a:r>
              <a:rPr b="1" baseline="-25000" i="0" lang="en-US" sz="1800" u="none">
                <a:solidFill>
                  <a:srgbClr val="274E75"/>
                </a:solidFill>
                <a:latin typeface="Times New Roman"/>
                <a:ea typeface="Times New Roman"/>
                <a:cs typeface="Times New Roman"/>
                <a:sym typeface="Times New Roman"/>
              </a:rPr>
              <a:t>2</a:t>
            </a:r>
            <a:r>
              <a:rPr b="1" i="0" lang="en-US" sz="1800" u="none">
                <a:solidFill>
                  <a:srgbClr val="274E75"/>
                </a:solidFill>
                <a:latin typeface="Times New Roman"/>
                <a:ea typeface="Times New Roman"/>
                <a:cs typeface="Times New Roman"/>
                <a:sym typeface="Times New Roman"/>
              </a:rPr>
              <a:t>O</a:t>
            </a:r>
            <a:r>
              <a:rPr b="1" baseline="-25000" i="0" lang="en-US" sz="1800" u="none">
                <a:solidFill>
                  <a:srgbClr val="274E75"/>
                </a:solidFill>
                <a:latin typeface="Times New Roman"/>
                <a:ea typeface="Times New Roman"/>
                <a:cs typeface="Times New Roman"/>
                <a:sym typeface="Times New Roman"/>
              </a:rPr>
              <a:t>3</a:t>
            </a:r>
            <a:r>
              <a:rPr b="1" i="0" lang="en-US" sz="1800" u="none">
                <a:solidFill>
                  <a:srgbClr val="274E75"/>
                </a:solidFill>
                <a:latin typeface="Times New Roman"/>
                <a:ea typeface="Times New Roman"/>
                <a:cs typeface="Times New Roman"/>
                <a:sym typeface="Times New Roman"/>
              </a:rPr>
              <a:t>/Al</a:t>
            </a:r>
            <a:r>
              <a:rPr b="1" baseline="-25000" i="0" lang="en-US" sz="1800" u="none">
                <a:solidFill>
                  <a:srgbClr val="274E75"/>
                </a:solidFill>
                <a:latin typeface="Times New Roman"/>
                <a:ea typeface="Times New Roman"/>
                <a:cs typeface="Times New Roman"/>
                <a:sym typeface="Times New Roman"/>
              </a:rPr>
              <a:t>2</a:t>
            </a:r>
            <a:r>
              <a:rPr b="1" i="0" lang="en-US" sz="1800" u="none">
                <a:solidFill>
                  <a:srgbClr val="274E75"/>
                </a:solidFill>
                <a:latin typeface="Times New Roman"/>
                <a:ea typeface="Times New Roman"/>
                <a:cs typeface="Times New Roman"/>
                <a:sym typeface="Times New Roman"/>
              </a:rPr>
              <a:t>O</a:t>
            </a:r>
            <a:r>
              <a:rPr b="1" baseline="-25000" i="0" lang="en-US" sz="1800" u="none">
                <a:solidFill>
                  <a:srgbClr val="274E75"/>
                </a:solidFill>
                <a:latin typeface="Times New Roman"/>
                <a:ea typeface="Times New Roman"/>
                <a:cs typeface="Times New Roman"/>
                <a:sym typeface="Times New Roman"/>
              </a:rPr>
              <a:t>3</a:t>
            </a:r>
            <a:r>
              <a:rPr b="1" i="0" lang="en-US" sz="1800" u="none">
                <a:solidFill>
                  <a:srgbClr val="274E75"/>
                </a:solidFill>
                <a:latin typeface="Times New Roman"/>
                <a:ea typeface="Times New Roman"/>
                <a:cs typeface="Times New Roman"/>
                <a:sym typeface="Times New Roman"/>
              </a:rPr>
              <a:t> or CrO</a:t>
            </a:r>
            <a:r>
              <a:rPr b="1" baseline="-25000" i="0" lang="en-US" sz="1800" u="none">
                <a:solidFill>
                  <a:srgbClr val="274E75"/>
                </a:solidFill>
                <a:latin typeface="Times New Roman"/>
                <a:ea typeface="Times New Roman"/>
                <a:cs typeface="Times New Roman"/>
                <a:sym typeface="Times New Roman"/>
              </a:rPr>
              <a:t>3</a:t>
            </a:r>
            <a:r>
              <a:rPr b="1" i="0" lang="en-US" sz="1800" u="none">
                <a:solidFill>
                  <a:srgbClr val="274E75"/>
                </a:solidFill>
                <a:latin typeface="Times New Roman"/>
                <a:ea typeface="Times New Roman"/>
                <a:cs typeface="Times New Roman"/>
                <a:sym typeface="Times New Roman"/>
              </a:rPr>
              <a:t>/Pt.</a:t>
            </a:r>
            <a:endParaRPr/>
          </a:p>
        </p:txBody>
      </p:sp>
      <p:sp>
        <p:nvSpPr>
          <p:cNvPr id="925" name="Google Shape;925;p137"/>
          <p:cNvSpPr txBox="1"/>
          <p:nvPr/>
        </p:nvSpPr>
        <p:spPr>
          <a:xfrm>
            <a:off x="1205552" y="6385172"/>
            <a:ext cx="1675500" cy="369300"/>
          </a:xfrm>
          <a:prstGeom prst="rect">
            <a:avLst/>
          </a:prstGeom>
          <a:blipFill rotWithShape="1">
            <a:blip r:embed="rId3">
              <a:alphaModFix/>
            </a:blip>
            <a:stretch>
              <a:fillRect b="-24588" l="-3269" r="0" t="-819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a:noFill/>
                <a:latin typeface="Arial"/>
                <a:ea typeface="Arial"/>
                <a:cs typeface="Arial"/>
                <a:sym typeface="Arial"/>
              </a:rPr>
              <a:t> </a:t>
            </a:r>
            <a:endParaRPr/>
          </a:p>
        </p:txBody>
      </p:sp>
      <p:pic>
        <p:nvPicPr>
          <p:cNvPr descr="Image result for conversion alkylation of isobutane to isooctane" id="926" name="Google Shape;926;p137"/>
          <p:cNvPicPr preferRelativeResize="0"/>
          <p:nvPr/>
        </p:nvPicPr>
        <p:blipFill rotWithShape="1">
          <a:blip r:embed="rId4">
            <a:alphaModFix/>
          </a:blip>
          <a:srcRect b="0" l="0" r="0" t="0"/>
          <a:stretch/>
        </p:blipFill>
        <p:spPr>
          <a:xfrm>
            <a:off x="3276600" y="3200400"/>
            <a:ext cx="4092574" cy="2773363"/>
          </a:xfrm>
          <a:prstGeom prst="rect">
            <a:avLst/>
          </a:prstGeom>
          <a:noFill/>
          <a:ln>
            <a:noFill/>
          </a:ln>
        </p:spPr>
      </p:pic>
    </p:spTree>
  </p:cSld>
  <p:clrMapOvr>
    <a:masterClrMapping/>
  </p:clrMapOvr>
  <p:transition spd="slow">
    <p:fade/>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sp>
        <p:nvSpPr>
          <p:cNvPr id="932" name="Google Shape;932;p138"/>
          <p:cNvSpPr txBox="1"/>
          <p:nvPr>
            <p:ph idx="1" type="subTitle"/>
          </p:nvPr>
        </p:nvSpPr>
        <p:spPr>
          <a:xfrm>
            <a:off x="228600" y="0"/>
            <a:ext cx="86868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CETANE NUMBER</a:t>
            </a:r>
            <a:endParaRPr/>
          </a:p>
          <a:p>
            <a:pPr indent="0" lvl="0" marL="0" rtl="0" algn="ctr">
              <a:lnSpc>
                <a:spcPct val="100000"/>
              </a:lnSpc>
              <a:spcBef>
                <a:spcPts val="640"/>
              </a:spcBef>
              <a:spcAft>
                <a:spcPts val="0"/>
              </a:spcAft>
              <a:buClr>
                <a:schemeClr val="dk1"/>
              </a:buClr>
              <a:buSzPts val="3200"/>
              <a:buFont typeface="Arial"/>
              <a:buNone/>
            </a:pPr>
            <a:r>
              <a:t/>
            </a:r>
            <a:endParaRPr b="1" i="0" sz="3200" u="none">
              <a:solidFill>
                <a:schemeClr val="dk1"/>
              </a:solidFill>
              <a:latin typeface="Times New Roman"/>
              <a:ea typeface="Times New Roman"/>
              <a:cs typeface="Times New Roman"/>
              <a:sym typeface="Times New Roman"/>
            </a:endParaRPr>
          </a:p>
          <a:p>
            <a:pPr indent="-177800" lvl="0" marL="0" rtl="0" algn="l">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a:t>
            </a:r>
            <a:r>
              <a:rPr b="0" i="0" lang="en-US" sz="2800" u="none">
                <a:solidFill>
                  <a:schemeClr val="dk1"/>
                </a:solidFill>
                <a:latin typeface="Times New Roman"/>
                <a:ea typeface="Times New Roman"/>
                <a:cs typeface="Times New Roman"/>
                <a:sym typeface="Times New Roman"/>
              </a:rPr>
              <a:t>For grading diesel oil</a:t>
            </a:r>
            <a:endParaRPr/>
          </a:p>
          <a:p>
            <a:pPr indent="-177800" lvl="0" marL="0" rtl="0" algn="just">
              <a:lnSpc>
                <a:spcPct val="100000"/>
              </a:lnSpc>
              <a:spcBef>
                <a:spcPts val="560"/>
              </a:spcBef>
              <a:spcAft>
                <a:spcPts val="0"/>
              </a:spcAft>
              <a:buClr>
                <a:schemeClr val="dk1"/>
              </a:buClr>
              <a:buSzPts val="2800"/>
              <a:buFont typeface="Times New Roman"/>
              <a:buChar char="•"/>
            </a:pPr>
            <a:r>
              <a:rPr b="0" i="0" lang="en-US" sz="2800" u="none">
                <a:solidFill>
                  <a:schemeClr val="dk1"/>
                </a:solidFill>
                <a:latin typeface="Times New Roman"/>
                <a:ea typeface="Times New Roman"/>
                <a:cs typeface="Times New Roman"/>
                <a:sym typeface="Times New Roman"/>
              </a:rPr>
              <a:t>  Normal paraffin's have highest cetane no. followed by   </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naphthenes, isoparaffins, olefins and aromatics. </a:t>
            </a:r>
            <a:endParaRPr/>
          </a:p>
          <a:p>
            <a:pPr indent="-177800" lvl="0" marL="0" rtl="0" algn="just">
              <a:lnSpc>
                <a:spcPct val="100000"/>
              </a:lnSpc>
              <a:spcBef>
                <a:spcPts val="560"/>
              </a:spcBef>
              <a:spcAft>
                <a:spcPts val="0"/>
              </a:spcAft>
              <a:buClr>
                <a:schemeClr val="dk1"/>
              </a:buClr>
              <a:buSzPts val="2800"/>
              <a:buFont typeface="Times New Roman"/>
              <a:buChar char="•"/>
            </a:pPr>
            <a:r>
              <a:rPr b="0" i="0" lang="en-US" sz="2800" u="none">
                <a:solidFill>
                  <a:schemeClr val="dk1"/>
                </a:solidFill>
                <a:latin typeface="Times New Roman"/>
                <a:ea typeface="Times New Roman"/>
                <a:cs typeface="Times New Roman"/>
                <a:sym typeface="Times New Roman"/>
              </a:rPr>
              <a:t>   For  grading diesel oil. </a:t>
            </a:r>
            <a:endParaRPr/>
          </a:p>
          <a:p>
            <a:pPr indent="0" lvl="0" marL="0" rtl="0" algn="just">
              <a:lnSpc>
                <a:spcPct val="100000"/>
              </a:lnSpc>
              <a:spcBef>
                <a:spcPts val="56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Hexadecane (cetane) = 100</a:t>
            </a:r>
            <a:endParaRPr/>
          </a:p>
          <a:p>
            <a:pPr indent="0" lvl="0" marL="0" rtl="0" algn="just">
              <a:lnSpc>
                <a:spcPct val="100000"/>
              </a:lnSpc>
              <a:spcBef>
                <a:spcPts val="560"/>
              </a:spcBef>
              <a:spcAft>
                <a:spcPts val="0"/>
              </a:spcAft>
              <a:buClr>
                <a:schemeClr val="dk1"/>
              </a:buClr>
              <a:buSzPts val="2800"/>
              <a:buFont typeface="Times New Roman"/>
              <a:buNone/>
            </a:pPr>
            <a:r>
              <a:rPr b="0" i="0" lang="en-US" sz="2800" u="none">
                <a:solidFill>
                  <a:schemeClr val="dk1"/>
                </a:solidFill>
                <a:latin typeface="Times New Roman"/>
                <a:ea typeface="Times New Roman"/>
                <a:cs typeface="Times New Roman"/>
                <a:sym typeface="Times New Roman"/>
              </a:rPr>
              <a:t>	α- methyl naphthalene = 0</a:t>
            </a:r>
            <a:endParaRPr/>
          </a:p>
          <a:p>
            <a:pPr indent="0" lvl="0" marL="0" rtl="0" algn="just">
              <a:lnSpc>
                <a:spcPct val="100000"/>
              </a:lnSpc>
              <a:spcBef>
                <a:spcPts val="560"/>
              </a:spcBef>
              <a:spcAft>
                <a:spcPts val="0"/>
              </a:spcAft>
              <a:buClr>
                <a:schemeClr val="dk1"/>
              </a:buClr>
              <a:buSzPts val="2800"/>
              <a:buFont typeface="Arial"/>
              <a:buNone/>
            </a:pPr>
            <a:r>
              <a:t/>
            </a:r>
            <a:endParaRPr b="0" i="0" sz="2800" u="none">
              <a:solidFill>
                <a:schemeClr val="dk1"/>
              </a:solidFill>
              <a:latin typeface="Times New Roman"/>
              <a:ea typeface="Times New Roman"/>
              <a:cs typeface="Times New Roman"/>
              <a:sym typeface="Times New Roman"/>
            </a:endParaRPr>
          </a:p>
          <a:p>
            <a:pPr indent="-177800" lvl="0" marL="0" rtl="0" algn="just">
              <a:lnSpc>
                <a:spcPct val="100000"/>
              </a:lnSpc>
              <a:spcBef>
                <a:spcPts val="560"/>
              </a:spcBef>
              <a:spcAft>
                <a:spcPts val="0"/>
              </a:spcAft>
              <a:buClr>
                <a:schemeClr val="dk1"/>
              </a:buClr>
              <a:buSzPts val="2800"/>
              <a:buFont typeface="Times New Roman"/>
              <a:buChar char="•"/>
            </a:pPr>
            <a:r>
              <a:rPr b="0" i="0" lang="en-US" sz="2800" u="none">
                <a:solidFill>
                  <a:schemeClr val="dk1"/>
                </a:solidFill>
                <a:latin typeface="Times New Roman"/>
                <a:ea typeface="Times New Roman"/>
                <a:cs typeface="Times New Roman"/>
                <a:sym typeface="Times New Roman"/>
              </a:rPr>
              <a:t>  The % of cetane present in the mixture of cetane and                                 </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α-methyl naphthalene which has the same ignition </a:t>
            </a:r>
            <a:br>
              <a:rPr b="0" i="0" lang="en-US" sz="2800" u="none">
                <a:solidFill>
                  <a:schemeClr val="dk1"/>
                </a:solidFill>
                <a:latin typeface="Times New Roman"/>
                <a:ea typeface="Times New Roman"/>
                <a:cs typeface="Times New Roman"/>
                <a:sym typeface="Times New Roman"/>
              </a:rPr>
            </a:br>
            <a:r>
              <a:rPr b="0" i="0" lang="en-US" sz="2800" u="none">
                <a:solidFill>
                  <a:schemeClr val="dk1"/>
                </a:solidFill>
                <a:latin typeface="Times New Roman"/>
                <a:ea typeface="Times New Roman"/>
                <a:cs typeface="Times New Roman"/>
                <a:sym typeface="Times New Roman"/>
              </a:rPr>
              <a:t>    property as the fuel itself.</a:t>
            </a:r>
            <a:endParaRPr/>
          </a:p>
          <a:p>
            <a:pPr indent="-177800" lvl="0" marL="0" rtl="0" algn="just">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a:t>
            </a:r>
            <a:r>
              <a:rPr b="0" i="0" lang="en-US" sz="2800" u="none">
                <a:solidFill>
                  <a:schemeClr val="dk1"/>
                </a:solidFill>
                <a:latin typeface="Times New Roman"/>
                <a:ea typeface="Times New Roman"/>
                <a:cs typeface="Times New Roman"/>
                <a:sym typeface="Times New Roman"/>
              </a:rPr>
              <a:t>More the cetane number, better the fuel efficiency.</a:t>
            </a:r>
            <a:endParaRPr/>
          </a:p>
          <a:p>
            <a:pPr indent="0" lvl="0" marL="0" rtl="0" algn="ctr">
              <a:lnSpc>
                <a:spcPct val="100000"/>
              </a:lnSpc>
              <a:spcBef>
                <a:spcPts val="640"/>
              </a:spcBef>
              <a:spcAft>
                <a:spcPts val="0"/>
              </a:spcAft>
              <a:buClr>
                <a:schemeClr val="dk1"/>
              </a:buClr>
              <a:buSzPts val="3200"/>
              <a:buFont typeface="Arial"/>
              <a:buNone/>
            </a:pPr>
            <a:r>
              <a:t/>
            </a:r>
            <a:endParaRPr b="1" i="0" sz="3200" u="none">
              <a:solidFill>
                <a:schemeClr val="dk1"/>
              </a:solidFill>
              <a:latin typeface="Arial"/>
              <a:ea typeface="Arial"/>
              <a:cs typeface="Arial"/>
              <a:sym typeface="Arial"/>
            </a:endParaRPr>
          </a:p>
          <a:p>
            <a:pPr indent="0" lvl="0" marL="0" rtl="0" algn="ctr">
              <a:spcBef>
                <a:spcPts val="640"/>
              </a:spcBef>
              <a:spcAft>
                <a:spcPts val="0"/>
              </a:spcAft>
              <a:buClr>
                <a:schemeClr val="dk1"/>
              </a:buClr>
              <a:buSzPts val="3200"/>
              <a:buFont typeface="Arial"/>
              <a:buNone/>
            </a:pPr>
            <a:r>
              <a:t/>
            </a:r>
            <a:endParaRPr b="1" i="0" sz="3200" u="none">
              <a:solidFill>
                <a:schemeClr val="dk1"/>
              </a:solidFill>
              <a:latin typeface="Arial"/>
              <a:ea typeface="Arial"/>
              <a:cs typeface="Arial"/>
              <a:sym typeface="Arial"/>
            </a:endParaRPr>
          </a:p>
        </p:txBody>
      </p:sp>
      <p:pic>
        <p:nvPicPr>
          <p:cNvPr descr="Ball-and-stick model of the hexadecane molecule" id="933" name="Google Shape;933;p138"/>
          <p:cNvPicPr preferRelativeResize="0"/>
          <p:nvPr/>
        </p:nvPicPr>
        <p:blipFill rotWithShape="1">
          <a:blip r:embed="rId3">
            <a:alphaModFix/>
          </a:blip>
          <a:srcRect b="0" l="0" r="0" t="0"/>
          <a:stretch/>
        </p:blipFill>
        <p:spPr>
          <a:xfrm>
            <a:off x="5334000" y="2971800"/>
            <a:ext cx="2846387" cy="711200"/>
          </a:xfrm>
          <a:prstGeom prst="rect">
            <a:avLst/>
          </a:prstGeom>
          <a:noFill/>
          <a:ln>
            <a:noFill/>
          </a:ln>
        </p:spPr>
      </p:pic>
      <p:sp>
        <p:nvSpPr>
          <p:cNvPr id="934" name="Google Shape;934;p138"/>
          <p:cNvSpPr txBox="1"/>
          <p:nvPr/>
        </p:nvSpPr>
        <p:spPr>
          <a:xfrm>
            <a:off x="8153400" y="3211512"/>
            <a:ext cx="857400" cy="3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C</a:t>
            </a:r>
            <a:r>
              <a:rPr b="1" baseline="-25000" i="0" lang="en-US" sz="1800" u="none">
                <a:solidFill>
                  <a:schemeClr val="dk1"/>
                </a:solidFill>
                <a:latin typeface="Arial"/>
                <a:ea typeface="Arial"/>
                <a:cs typeface="Arial"/>
                <a:sym typeface="Arial"/>
              </a:rPr>
              <a:t>16</a:t>
            </a:r>
            <a:r>
              <a:rPr b="1" i="0" lang="en-US" sz="1800" u="none">
                <a:solidFill>
                  <a:schemeClr val="dk1"/>
                </a:solidFill>
                <a:latin typeface="Arial"/>
                <a:ea typeface="Arial"/>
                <a:cs typeface="Arial"/>
                <a:sym typeface="Arial"/>
              </a:rPr>
              <a:t>H</a:t>
            </a:r>
            <a:r>
              <a:rPr b="1" baseline="-25000" i="0" lang="en-US" sz="1800" u="none">
                <a:solidFill>
                  <a:schemeClr val="dk1"/>
                </a:solidFill>
                <a:latin typeface="Arial"/>
                <a:ea typeface="Arial"/>
                <a:cs typeface="Arial"/>
                <a:sym typeface="Arial"/>
              </a:rPr>
              <a:t>34</a:t>
            </a:r>
            <a:endParaRPr/>
          </a:p>
        </p:txBody>
      </p:sp>
      <p:pic>
        <p:nvPicPr>
          <p:cNvPr descr="1-Methylnaphthalene.svg" id="935" name="Google Shape;935;p138"/>
          <p:cNvPicPr preferRelativeResize="0"/>
          <p:nvPr/>
        </p:nvPicPr>
        <p:blipFill rotWithShape="1">
          <a:blip r:embed="rId4">
            <a:alphaModFix/>
          </a:blip>
          <a:srcRect b="0" l="0" r="0" t="0"/>
          <a:stretch/>
        </p:blipFill>
        <p:spPr>
          <a:xfrm>
            <a:off x="5486400" y="3616325"/>
            <a:ext cx="1085850" cy="933450"/>
          </a:xfrm>
          <a:prstGeom prst="rect">
            <a:avLst/>
          </a:prstGeom>
          <a:noFill/>
          <a:ln>
            <a:noFill/>
          </a:ln>
        </p:spPr>
      </p:pic>
    </p:spTree>
  </p:cSld>
  <p:clrMapOvr>
    <a:masterClrMapping/>
  </p:clrMapOvr>
  <p:transition spd="slow">
    <p:fade/>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9" name="Shape 939"/>
        <p:cNvGrpSpPr/>
        <p:nvPr/>
      </p:nvGrpSpPr>
      <p:grpSpPr>
        <a:xfrm>
          <a:off x="0" y="0"/>
          <a:ext cx="0" cy="0"/>
          <a:chOff x="0" y="0"/>
          <a:chExt cx="0" cy="0"/>
        </a:xfrm>
      </p:grpSpPr>
      <p:sp>
        <p:nvSpPr>
          <p:cNvPr id="940" name="Google Shape;940;p139"/>
          <p:cNvSpPr txBox="1"/>
          <p:nvPr>
            <p:ph type="ctrTitle"/>
          </p:nvPr>
        </p:nvSpPr>
        <p:spPr>
          <a:xfrm>
            <a:off x="0" y="857250"/>
            <a:ext cx="9144000" cy="2827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2228B"/>
              </a:buClr>
              <a:buSzPts val="6600"/>
              <a:buFont typeface="Impact"/>
              <a:buNone/>
            </a:pPr>
            <a:r>
              <a:rPr b="1" i="0" lang="en-US" sz="6600" u="none">
                <a:solidFill>
                  <a:srgbClr val="22228B"/>
                </a:solidFill>
                <a:latin typeface="Impact"/>
                <a:ea typeface="Impact"/>
                <a:cs typeface="Impact"/>
                <a:sym typeface="Impact"/>
              </a:rPr>
              <a:t>Fractional Distillation of</a:t>
            </a:r>
            <a:br>
              <a:rPr b="1" i="0" lang="en-US" sz="6600" u="none">
                <a:solidFill>
                  <a:srgbClr val="22228B"/>
                </a:solidFill>
                <a:latin typeface="Impact"/>
                <a:ea typeface="Impact"/>
                <a:cs typeface="Impact"/>
                <a:sym typeface="Impact"/>
              </a:rPr>
            </a:br>
            <a:r>
              <a:rPr b="1" i="0" lang="en-US" sz="6600" u="none">
                <a:solidFill>
                  <a:srgbClr val="22228B"/>
                </a:solidFill>
                <a:latin typeface="Impact"/>
                <a:ea typeface="Impact"/>
                <a:cs typeface="Impact"/>
                <a:sym typeface="Impact"/>
              </a:rPr>
              <a:t> Petroleum</a:t>
            </a:r>
            <a:endParaRPr/>
          </a:p>
        </p:txBody>
      </p:sp>
    </p:spTree>
  </p:cSld>
  <p:clrMapOvr>
    <a:masterClrMapping/>
  </p:clrMapOvr>
  <p:transition spd="slow">
    <p:fade/>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140"/>
          <p:cNvSpPr txBox="1"/>
          <p:nvPr>
            <p:ph type="title"/>
          </p:nvPr>
        </p:nvSpPr>
        <p:spPr>
          <a:xfrm>
            <a:off x="1143000" y="304800"/>
            <a:ext cx="71391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22228B"/>
              </a:buClr>
              <a:buSzPts val="5400"/>
              <a:buFont typeface="Impact"/>
              <a:buNone/>
            </a:pPr>
            <a:r>
              <a:rPr b="1" i="0" lang="en-US" sz="5400" u="sng">
                <a:solidFill>
                  <a:srgbClr val="22228B"/>
                </a:solidFill>
                <a:effectLst>
                  <a:outerShdw blurRad="38100" algn="tl" dir="2700000" dist="38100">
                    <a:srgbClr val="C0C0C0"/>
                  </a:outerShdw>
                </a:effectLst>
                <a:latin typeface="Impact"/>
                <a:ea typeface="Impact"/>
                <a:cs typeface="Impact"/>
                <a:sym typeface="Impact"/>
              </a:rPr>
              <a:t>Petroleum</a:t>
            </a:r>
            <a:endParaRPr/>
          </a:p>
        </p:txBody>
      </p:sp>
      <p:sp>
        <p:nvSpPr>
          <p:cNvPr id="947" name="Google Shape;947;p140"/>
          <p:cNvSpPr txBox="1"/>
          <p:nvPr>
            <p:ph idx="1" type="body"/>
          </p:nvPr>
        </p:nvSpPr>
        <p:spPr>
          <a:xfrm>
            <a:off x="500062" y="3143250"/>
            <a:ext cx="8363100" cy="26637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dk1"/>
              </a:buClr>
              <a:buSzPts val="3200"/>
              <a:buFont typeface="Arial"/>
              <a:buNone/>
            </a:pPr>
            <a:br>
              <a:rPr b="1" i="0" lang="en-US" sz="3200" u="none">
                <a:solidFill>
                  <a:schemeClr val="dk1"/>
                </a:solidFill>
                <a:latin typeface="Arial"/>
                <a:ea typeface="Arial"/>
                <a:cs typeface="Arial"/>
                <a:sym typeface="Arial"/>
              </a:rPr>
            </a:br>
            <a:endParaRPr/>
          </a:p>
        </p:txBody>
      </p:sp>
      <p:pic>
        <p:nvPicPr>
          <p:cNvPr descr="oil_barrel" id="948" name="Google Shape;948;p140"/>
          <p:cNvPicPr preferRelativeResize="0"/>
          <p:nvPr>
            <p:ph idx="1" type="body"/>
          </p:nvPr>
        </p:nvPicPr>
        <p:blipFill rotWithShape="1">
          <a:blip r:embed="rId3">
            <a:alphaModFix/>
          </a:blip>
          <a:srcRect b="0" l="0" r="0" t="0"/>
          <a:stretch/>
        </p:blipFill>
        <p:spPr>
          <a:xfrm>
            <a:off x="323850" y="333375"/>
            <a:ext cx="698400" cy="1104900"/>
          </a:xfrm>
          <a:prstGeom prst="rect">
            <a:avLst/>
          </a:prstGeom>
          <a:noFill/>
          <a:ln>
            <a:noFill/>
          </a:ln>
        </p:spPr>
      </p:pic>
      <p:sp>
        <p:nvSpPr>
          <p:cNvPr id="949" name="Google Shape;949;p140"/>
          <p:cNvSpPr txBox="1"/>
          <p:nvPr/>
        </p:nvSpPr>
        <p:spPr>
          <a:xfrm>
            <a:off x="500062" y="4243387"/>
            <a:ext cx="8207400" cy="1928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3600"/>
              <a:buFont typeface="Arial"/>
              <a:buNone/>
            </a:pPr>
            <a:r>
              <a:rPr b="0" i="0" lang="en-US" sz="3600" u="none">
                <a:solidFill>
                  <a:schemeClr val="dk1"/>
                </a:solidFill>
                <a:latin typeface="Arial"/>
                <a:ea typeface="Arial"/>
                <a:cs typeface="Arial"/>
                <a:sym typeface="Arial"/>
              </a:rPr>
              <a:t>Petroleum is a mixture of thousands</a:t>
            </a:r>
            <a:endParaRPr/>
          </a:p>
          <a:p>
            <a:pPr indent="0" lvl="0" marL="0" marR="0" rtl="0" algn="l">
              <a:lnSpc>
                <a:spcPct val="100000"/>
              </a:lnSpc>
              <a:spcBef>
                <a:spcPts val="0"/>
              </a:spcBef>
              <a:spcAft>
                <a:spcPts val="0"/>
              </a:spcAft>
              <a:buClr>
                <a:schemeClr val="dk1"/>
              </a:buClr>
              <a:buSzPts val="3600"/>
              <a:buFont typeface="Arial"/>
              <a:buNone/>
            </a:pPr>
            <a:r>
              <a:rPr b="0" i="0" lang="en-US" sz="3600" u="none">
                <a:solidFill>
                  <a:schemeClr val="dk1"/>
                </a:solidFill>
                <a:latin typeface="Arial"/>
                <a:ea typeface="Arial"/>
                <a:cs typeface="Arial"/>
                <a:sym typeface="Arial"/>
              </a:rPr>
              <a:t> of different types of hydrocarbons.</a:t>
            </a:r>
            <a:br>
              <a:rPr b="0" i="0" lang="en-US" sz="3600" u="none">
                <a:solidFill>
                  <a:schemeClr val="dk1"/>
                </a:solidFill>
                <a:latin typeface="Arial"/>
                <a:ea typeface="Arial"/>
                <a:cs typeface="Arial"/>
                <a:sym typeface="Arial"/>
              </a:rPr>
            </a:br>
            <a:endParaRPr/>
          </a:p>
        </p:txBody>
      </p:sp>
      <p:pic>
        <p:nvPicPr>
          <p:cNvPr id="950" name="Google Shape;950;p140"/>
          <p:cNvPicPr preferRelativeResize="0"/>
          <p:nvPr>
            <p:ph idx="2" type="body"/>
          </p:nvPr>
        </p:nvPicPr>
        <p:blipFill rotWithShape="1">
          <a:blip r:embed="rId4">
            <a:alphaModFix/>
          </a:blip>
          <a:srcRect b="0" l="0" r="0" t="0"/>
          <a:stretch/>
        </p:blipFill>
        <p:spPr>
          <a:xfrm>
            <a:off x="1476375" y="1412875"/>
            <a:ext cx="6121500" cy="1617600"/>
          </a:xfrm>
          <a:prstGeom prst="rect">
            <a:avLst/>
          </a:prstGeom>
          <a:noFill/>
          <a:ln>
            <a:noFill/>
          </a:ln>
        </p:spPr>
      </p:pic>
      <p:sp>
        <p:nvSpPr>
          <p:cNvPr id="951" name="Google Shape;951;p140"/>
          <p:cNvSpPr txBox="1"/>
          <p:nvPr/>
        </p:nvSpPr>
        <p:spPr>
          <a:xfrm>
            <a:off x="577850" y="3006725"/>
            <a:ext cx="3817800" cy="5286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2228B"/>
              </a:buClr>
              <a:buSzPts val="2800"/>
              <a:buFont typeface="Arial"/>
              <a:buNone/>
            </a:pPr>
            <a:r>
              <a:rPr b="0" i="0" lang="en-US" sz="2800" u="none">
                <a:solidFill>
                  <a:srgbClr val="22228B"/>
                </a:solidFill>
                <a:latin typeface="Arial"/>
                <a:ea typeface="Arial"/>
                <a:cs typeface="Arial"/>
                <a:sym typeface="Arial"/>
              </a:rPr>
              <a:t>Light Sweet Crude Oil</a:t>
            </a:r>
            <a:endParaRPr/>
          </a:p>
        </p:txBody>
      </p:sp>
      <p:sp>
        <p:nvSpPr>
          <p:cNvPr id="952" name="Google Shape;952;p140"/>
          <p:cNvSpPr txBox="1"/>
          <p:nvPr/>
        </p:nvSpPr>
        <p:spPr>
          <a:xfrm>
            <a:off x="4684712" y="3006725"/>
            <a:ext cx="4033800" cy="5286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22228B"/>
              </a:buClr>
              <a:buSzPts val="2800"/>
              <a:buFont typeface="Arial"/>
              <a:buNone/>
            </a:pPr>
            <a:r>
              <a:rPr b="0" i="0" lang="en-US" sz="2800" u="none">
                <a:solidFill>
                  <a:srgbClr val="22228B"/>
                </a:solidFill>
                <a:latin typeface="Arial"/>
                <a:ea typeface="Arial"/>
                <a:cs typeface="Arial"/>
                <a:sym typeface="Arial"/>
              </a:rPr>
              <a:t>Heavy Sweet Crude Oil</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949"/>
                                        </p:tgtEl>
                                      </p:cBhvr>
                                    </p:animEffect>
                                    <p:set>
                                      <p:cBhvr>
                                        <p:cTn dur="1" fill="hold">
                                          <p:stCondLst>
                                            <p:cond delay="500"/>
                                          </p:stCondLst>
                                        </p:cTn>
                                        <p:tgtEl>
                                          <p:spTgt spid="9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6" name="Shape 956"/>
        <p:cNvGrpSpPr/>
        <p:nvPr/>
      </p:nvGrpSpPr>
      <p:grpSpPr>
        <a:xfrm>
          <a:off x="0" y="0"/>
          <a:ext cx="0" cy="0"/>
          <a:chOff x="0" y="0"/>
          <a:chExt cx="0" cy="0"/>
        </a:xfrm>
      </p:grpSpPr>
      <p:sp>
        <p:nvSpPr>
          <p:cNvPr id="957" name="Google Shape;957;p141"/>
          <p:cNvSpPr txBox="1"/>
          <p:nvPr>
            <p:ph type="title"/>
          </p:nvPr>
        </p:nvSpPr>
        <p:spPr>
          <a:xfrm>
            <a:off x="0" y="0"/>
            <a:ext cx="9144000" cy="762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000"/>
              <a:buFont typeface="Impact"/>
              <a:buNone/>
            </a:pPr>
            <a:r>
              <a:rPr b="0" i="0" lang="en-US" sz="4000" u="none">
                <a:solidFill>
                  <a:schemeClr val="dk1"/>
                </a:solidFill>
                <a:latin typeface="Impact"/>
                <a:ea typeface="Impact"/>
                <a:cs typeface="Impact"/>
                <a:sym typeface="Impact"/>
              </a:rPr>
              <a:t>Where We Get Oil? </a:t>
            </a:r>
            <a:endParaRPr/>
          </a:p>
        </p:txBody>
      </p:sp>
      <p:sp>
        <p:nvSpPr>
          <p:cNvPr id="958" name="Google Shape;958;p141"/>
          <p:cNvSpPr txBox="1"/>
          <p:nvPr>
            <p:ph idx="1" type="body"/>
          </p:nvPr>
        </p:nvSpPr>
        <p:spPr>
          <a:xfrm>
            <a:off x="381000" y="1600200"/>
            <a:ext cx="8229600" cy="45261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2228B"/>
              </a:buClr>
              <a:buSzPts val="3200"/>
              <a:buFont typeface="Arial"/>
              <a:buNone/>
            </a:pPr>
            <a:r>
              <a:rPr b="1" i="0" lang="en-US" sz="3200" u="none">
                <a:solidFill>
                  <a:srgbClr val="22228B"/>
                </a:solidFill>
                <a:latin typeface="Arial"/>
                <a:ea typeface="Arial"/>
                <a:cs typeface="Arial"/>
                <a:sym typeface="Arial"/>
              </a:rPr>
              <a:t>The world's top five crude oil-producing countries are: </a:t>
            </a:r>
            <a:endParaRPr/>
          </a:p>
          <a:p>
            <a:pPr indent="-285750" lvl="1" marL="742950" rtl="0" algn="l">
              <a:lnSpc>
                <a:spcPct val="100000"/>
              </a:lnSpc>
              <a:spcBef>
                <a:spcPts val="560"/>
              </a:spcBef>
              <a:spcAft>
                <a:spcPts val="0"/>
              </a:spcAft>
              <a:buClr>
                <a:srgbClr val="22228B"/>
              </a:buClr>
              <a:buSzPts val="2800"/>
              <a:buFont typeface="Arial"/>
              <a:buChar char="•"/>
            </a:pPr>
            <a:r>
              <a:rPr b="1" i="0" lang="en-US" sz="2800" u="none">
                <a:solidFill>
                  <a:srgbClr val="22228B"/>
                </a:solidFill>
                <a:latin typeface="Arial"/>
                <a:ea typeface="Arial"/>
                <a:cs typeface="Arial"/>
                <a:sym typeface="Arial"/>
              </a:rPr>
              <a:t>Saudi Arabia 	</a:t>
            </a:r>
            <a:endParaRPr/>
          </a:p>
          <a:p>
            <a:pPr indent="-285750" lvl="1" marL="742950" rtl="0" algn="l">
              <a:lnSpc>
                <a:spcPct val="100000"/>
              </a:lnSpc>
              <a:spcBef>
                <a:spcPts val="560"/>
              </a:spcBef>
              <a:spcAft>
                <a:spcPts val="0"/>
              </a:spcAft>
              <a:buClr>
                <a:srgbClr val="22228B"/>
              </a:buClr>
              <a:buSzPts val="2800"/>
              <a:buFont typeface="Arial"/>
              <a:buChar char="•"/>
            </a:pPr>
            <a:r>
              <a:rPr b="1" i="0" lang="en-US" sz="2800" u="none">
                <a:solidFill>
                  <a:srgbClr val="22228B"/>
                </a:solidFill>
                <a:latin typeface="Arial"/>
                <a:ea typeface="Arial"/>
                <a:cs typeface="Arial"/>
                <a:sym typeface="Arial"/>
              </a:rPr>
              <a:t>Russia </a:t>
            </a:r>
            <a:endParaRPr/>
          </a:p>
          <a:p>
            <a:pPr indent="-285750" lvl="1" marL="742950" rtl="0" algn="l">
              <a:lnSpc>
                <a:spcPct val="100000"/>
              </a:lnSpc>
              <a:spcBef>
                <a:spcPts val="560"/>
              </a:spcBef>
              <a:spcAft>
                <a:spcPts val="0"/>
              </a:spcAft>
              <a:buClr>
                <a:srgbClr val="22228B"/>
              </a:buClr>
              <a:buSzPts val="2800"/>
              <a:buFont typeface="Arial"/>
              <a:buChar char="•"/>
            </a:pPr>
            <a:r>
              <a:rPr b="1" i="0" lang="en-US" sz="2800" u="none">
                <a:solidFill>
                  <a:srgbClr val="22228B"/>
                </a:solidFill>
                <a:latin typeface="Arial"/>
                <a:ea typeface="Arial"/>
                <a:cs typeface="Arial"/>
                <a:sym typeface="Arial"/>
              </a:rPr>
              <a:t>United States </a:t>
            </a:r>
            <a:endParaRPr/>
          </a:p>
          <a:p>
            <a:pPr indent="-285750" lvl="1" marL="742950" rtl="0" algn="l">
              <a:lnSpc>
                <a:spcPct val="100000"/>
              </a:lnSpc>
              <a:spcBef>
                <a:spcPts val="560"/>
              </a:spcBef>
              <a:spcAft>
                <a:spcPts val="0"/>
              </a:spcAft>
              <a:buClr>
                <a:srgbClr val="22228B"/>
              </a:buClr>
              <a:buSzPts val="2800"/>
              <a:buFont typeface="Arial"/>
              <a:buChar char="•"/>
            </a:pPr>
            <a:r>
              <a:rPr b="1" i="0" lang="en-US" sz="2800" u="none">
                <a:solidFill>
                  <a:srgbClr val="22228B"/>
                </a:solidFill>
                <a:latin typeface="Arial"/>
                <a:ea typeface="Arial"/>
                <a:cs typeface="Arial"/>
                <a:sym typeface="Arial"/>
              </a:rPr>
              <a:t>Iran </a:t>
            </a:r>
            <a:endParaRPr/>
          </a:p>
          <a:p>
            <a:pPr indent="-285750" lvl="1" marL="742950" rtl="0" algn="l">
              <a:lnSpc>
                <a:spcPct val="100000"/>
              </a:lnSpc>
              <a:spcBef>
                <a:spcPts val="560"/>
              </a:spcBef>
              <a:spcAft>
                <a:spcPts val="0"/>
              </a:spcAft>
              <a:buClr>
                <a:srgbClr val="22228B"/>
              </a:buClr>
              <a:buSzPts val="2800"/>
              <a:buFont typeface="Arial"/>
              <a:buChar char="•"/>
            </a:pPr>
            <a:r>
              <a:rPr b="1" i="0" lang="en-US" sz="2800" u="none">
                <a:solidFill>
                  <a:srgbClr val="22228B"/>
                </a:solidFill>
                <a:latin typeface="Arial"/>
                <a:ea typeface="Arial"/>
                <a:cs typeface="Arial"/>
                <a:sym typeface="Arial"/>
              </a:rPr>
              <a:t>China </a:t>
            </a:r>
            <a:endParaRPr/>
          </a:p>
          <a:p>
            <a:pPr indent="-165100" lvl="0" marL="342900" rtl="0" algn="l">
              <a:spcBef>
                <a:spcPts val="560"/>
              </a:spcBef>
              <a:spcAft>
                <a:spcPts val="0"/>
              </a:spcAft>
              <a:buClr>
                <a:schemeClr val="dk1"/>
              </a:buClr>
              <a:buSzPts val="2800"/>
              <a:buFont typeface="Arial"/>
              <a:buNone/>
            </a:pPr>
            <a:r>
              <a:t/>
            </a:r>
            <a:endParaRPr b="1" i="0" sz="2800" u="none">
              <a:solidFill>
                <a:srgbClr val="22228B"/>
              </a:solidFill>
              <a:latin typeface="Arial"/>
              <a:ea typeface="Arial"/>
              <a:cs typeface="Arial"/>
              <a:sym typeface="Arial"/>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1000"/>
                                        <p:tgtEl>
                                          <p:spTgt spid="9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xEl>
                                              <p:pRg end="0" st="0"/>
                                            </p:txEl>
                                          </p:spTgt>
                                        </p:tgtEl>
                                        <p:attrNameLst>
                                          <p:attrName>style.visibility</p:attrName>
                                        </p:attrNameLst>
                                      </p:cBhvr>
                                      <p:to>
                                        <p:strVal val="visible"/>
                                      </p:to>
                                    </p:set>
                                    <p:animEffect filter="fade" transition="in">
                                      <p:cBhvr>
                                        <p:cTn dur="1000"/>
                                        <p:tgtEl>
                                          <p:spTgt spid="9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xEl>
                                              <p:pRg end="1" st="1"/>
                                            </p:txEl>
                                          </p:spTgt>
                                        </p:tgtEl>
                                        <p:attrNameLst>
                                          <p:attrName>style.visibility</p:attrName>
                                        </p:attrNameLst>
                                      </p:cBhvr>
                                      <p:to>
                                        <p:strVal val="visible"/>
                                      </p:to>
                                    </p:set>
                                    <p:animEffect filter="fade" transition="in">
                                      <p:cBhvr>
                                        <p:cTn dur="1000"/>
                                        <p:tgtEl>
                                          <p:spTgt spid="9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xEl>
                                              <p:pRg end="2" st="2"/>
                                            </p:txEl>
                                          </p:spTgt>
                                        </p:tgtEl>
                                        <p:attrNameLst>
                                          <p:attrName>style.visibility</p:attrName>
                                        </p:attrNameLst>
                                      </p:cBhvr>
                                      <p:to>
                                        <p:strVal val="visible"/>
                                      </p:to>
                                    </p:set>
                                    <p:animEffect filter="fade" transition="in">
                                      <p:cBhvr>
                                        <p:cTn dur="1000"/>
                                        <p:tgtEl>
                                          <p:spTgt spid="9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xEl>
                                              <p:pRg end="3" st="3"/>
                                            </p:txEl>
                                          </p:spTgt>
                                        </p:tgtEl>
                                        <p:attrNameLst>
                                          <p:attrName>style.visibility</p:attrName>
                                        </p:attrNameLst>
                                      </p:cBhvr>
                                      <p:to>
                                        <p:strVal val="visible"/>
                                      </p:to>
                                    </p:set>
                                    <p:animEffect filter="fade" transition="in">
                                      <p:cBhvr>
                                        <p:cTn dur="1000"/>
                                        <p:tgtEl>
                                          <p:spTgt spid="9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xEl>
                                              <p:pRg end="4" st="4"/>
                                            </p:txEl>
                                          </p:spTgt>
                                        </p:tgtEl>
                                        <p:attrNameLst>
                                          <p:attrName>style.visibility</p:attrName>
                                        </p:attrNameLst>
                                      </p:cBhvr>
                                      <p:to>
                                        <p:strVal val="visible"/>
                                      </p:to>
                                    </p:set>
                                    <p:animEffect filter="fade" transition="in">
                                      <p:cBhvr>
                                        <p:cTn dur="1000"/>
                                        <p:tgtEl>
                                          <p:spTgt spid="95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xEl>
                                              <p:pRg end="5" st="5"/>
                                            </p:txEl>
                                          </p:spTgt>
                                        </p:tgtEl>
                                        <p:attrNameLst>
                                          <p:attrName>style.visibility</p:attrName>
                                        </p:attrNameLst>
                                      </p:cBhvr>
                                      <p:to>
                                        <p:strVal val="visible"/>
                                      </p:to>
                                    </p:set>
                                    <p:animEffect filter="fade" transition="in">
                                      <p:cBhvr>
                                        <p:cTn dur="1000"/>
                                        <p:tgtEl>
                                          <p:spTgt spid="95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xEl>
                                              <p:pRg end="6" st="6"/>
                                            </p:txEl>
                                          </p:spTgt>
                                        </p:tgtEl>
                                        <p:attrNameLst>
                                          <p:attrName>style.visibility</p:attrName>
                                        </p:attrNameLst>
                                      </p:cBhvr>
                                      <p:to>
                                        <p:strVal val="visible"/>
                                      </p:to>
                                    </p:set>
                                    <p:animEffect filter="fade" transition="in">
                                      <p:cBhvr>
                                        <p:cTn dur="1000"/>
                                        <p:tgtEl>
                                          <p:spTgt spid="95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sp>
        <p:nvSpPr>
          <p:cNvPr id="964" name="Google Shape;964;p142"/>
          <p:cNvSpPr txBox="1"/>
          <p:nvPr>
            <p:ph type="title"/>
          </p:nvPr>
        </p:nvSpPr>
        <p:spPr>
          <a:xfrm>
            <a:off x="0" y="0"/>
            <a:ext cx="8915400" cy="137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00"/>
              </a:buClr>
              <a:buSzPts val="4000"/>
              <a:buFont typeface="Impact"/>
              <a:buNone/>
            </a:pPr>
            <a:r>
              <a:rPr b="0" i="0" lang="en-US" sz="4000" u="none">
                <a:solidFill>
                  <a:srgbClr val="FFFF00"/>
                </a:solidFill>
                <a:latin typeface="Impact"/>
                <a:ea typeface="Impact"/>
                <a:cs typeface="Impact"/>
                <a:sym typeface="Impact"/>
              </a:rPr>
              <a:t>	</a:t>
            </a:r>
            <a:br>
              <a:rPr b="0" i="0" lang="en-US" sz="4000" u="none">
                <a:solidFill>
                  <a:srgbClr val="FFFF00"/>
                </a:solidFill>
                <a:latin typeface="Impact"/>
                <a:ea typeface="Impact"/>
                <a:cs typeface="Impact"/>
                <a:sym typeface="Impact"/>
              </a:rPr>
            </a:br>
            <a:r>
              <a:rPr b="0" i="0" lang="en-US" sz="4000" u="none">
                <a:solidFill>
                  <a:srgbClr val="00664D"/>
                </a:solidFill>
                <a:latin typeface="Impact"/>
                <a:ea typeface="Impact"/>
                <a:cs typeface="Impact"/>
                <a:sym typeface="Impact"/>
              </a:rPr>
              <a:t>Petroleum Hydrocarbon Structures </a:t>
            </a:r>
            <a:endParaRPr/>
          </a:p>
        </p:txBody>
      </p:sp>
      <p:sp>
        <p:nvSpPr>
          <p:cNvPr id="965" name="Google Shape;965;p142"/>
          <p:cNvSpPr txBox="1"/>
          <p:nvPr>
            <p:ph idx="1" type="body"/>
          </p:nvPr>
        </p:nvSpPr>
        <p:spPr>
          <a:xfrm>
            <a:off x="5257800" y="2133600"/>
            <a:ext cx="3733800" cy="24384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22228B"/>
              </a:buClr>
              <a:buSzPts val="3200"/>
              <a:buFont typeface="Arial"/>
              <a:buChar char="•"/>
            </a:pPr>
            <a:r>
              <a:rPr b="1" i="0" lang="en-US" sz="3200" u="none">
                <a:solidFill>
                  <a:srgbClr val="22228B"/>
                </a:solidFill>
                <a:latin typeface="Arial"/>
                <a:ea typeface="Arial"/>
                <a:cs typeface="Arial"/>
                <a:sym typeface="Arial"/>
              </a:rPr>
              <a:t>Paraffins</a:t>
            </a:r>
            <a:endParaRPr/>
          </a:p>
          <a:p>
            <a:pPr indent="-342900" lvl="0" marL="342900" rtl="0" algn="l">
              <a:lnSpc>
                <a:spcPct val="100000"/>
              </a:lnSpc>
              <a:spcBef>
                <a:spcPts val="640"/>
              </a:spcBef>
              <a:spcAft>
                <a:spcPts val="0"/>
              </a:spcAft>
              <a:buClr>
                <a:srgbClr val="22228B"/>
              </a:buClr>
              <a:buSzPts val="3200"/>
              <a:buFont typeface="Arial"/>
              <a:buChar char="•"/>
            </a:pPr>
            <a:r>
              <a:rPr b="1" i="0" lang="en-US" sz="3200" u="none">
                <a:solidFill>
                  <a:srgbClr val="22228B"/>
                </a:solidFill>
                <a:latin typeface="Arial"/>
                <a:ea typeface="Arial"/>
                <a:cs typeface="Arial"/>
                <a:sym typeface="Arial"/>
              </a:rPr>
              <a:t>Aromatics</a:t>
            </a:r>
            <a:endParaRPr/>
          </a:p>
          <a:p>
            <a:pPr indent="-342900" lvl="0" marL="342900" rtl="0" algn="l">
              <a:lnSpc>
                <a:spcPct val="100000"/>
              </a:lnSpc>
              <a:spcBef>
                <a:spcPts val="640"/>
              </a:spcBef>
              <a:spcAft>
                <a:spcPts val="0"/>
              </a:spcAft>
              <a:buClr>
                <a:srgbClr val="22228B"/>
              </a:buClr>
              <a:buSzPts val="3200"/>
              <a:buFont typeface="Arial"/>
              <a:buChar char="•"/>
            </a:pPr>
            <a:r>
              <a:rPr b="1" i="0" lang="en-US" sz="3200" u="none">
                <a:solidFill>
                  <a:srgbClr val="22228B"/>
                </a:solidFill>
                <a:latin typeface="Arial"/>
                <a:ea typeface="Arial"/>
                <a:cs typeface="Arial"/>
                <a:sym typeface="Arial"/>
              </a:rPr>
              <a:t>Naphthenes </a:t>
            </a:r>
            <a:endParaRPr/>
          </a:p>
        </p:txBody>
      </p:sp>
      <p:pic>
        <p:nvPicPr>
          <p:cNvPr descr="http://4.bp.blogspot.com/-lSJsMI9HPZs/UwCwYSSXVLI/AAAAAAAABdg/VKp_uNe5ZoE/s1600/oil_2216265b.jpg" id="966" name="Google Shape;966;p142"/>
          <p:cNvPicPr preferRelativeResize="0"/>
          <p:nvPr/>
        </p:nvPicPr>
        <p:blipFill rotWithShape="1">
          <a:blip r:embed="rId3">
            <a:alphaModFix/>
          </a:blip>
          <a:srcRect b="0" l="0" r="0" t="0"/>
          <a:stretch/>
        </p:blipFill>
        <p:spPr>
          <a:xfrm>
            <a:off x="273050" y="1828800"/>
            <a:ext cx="4075113" cy="2543175"/>
          </a:xfrm>
          <a:prstGeom prst="rect">
            <a:avLst/>
          </a:prstGeom>
          <a:noFill/>
          <a:ln>
            <a:noFill/>
          </a:ln>
        </p:spPr>
      </p:pic>
      <p:pic>
        <p:nvPicPr>
          <p:cNvPr descr="http://4.bp.blogspot.com/-bj3f17bbyOU/UwnnoN9foTI/AAAAAAAABg0/KE-8FRS8GCs/s1600/1-s2_0-S0378381202000250-gr1.gif" id="967" name="Google Shape;967;p142"/>
          <p:cNvPicPr preferRelativeResize="0"/>
          <p:nvPr/>
        </p:nvPicPr>
        <p:blipFill rotWithShape="1">
          <a:blip r:embed="rId4">
            <a:alphaModFix/>
          </a:blip>
          <a:srcRect b="0" l="0" r="50000" t="0"/>
          <a:stretch/>
        </p:blipFill>
        <p:spPr>
          <a:xfrm>
            <a:off x="609600" y="4587875"/>
            <a:ext cx="1390650" cy="2085975"/>
          </a:xfrm>
          <a:prstGeom prst="rect">
            <a:avLst/>
          </a:prstGeom>
          <a:noFill/>
          <a:ln>
            <a:noFill/>
          </a:ln>
        </p:spPr>
      </p:pic>
      <p:pic>
        <p:nvPicPr>
          <p:cNvPr descr="http://4.bp.blogspot.com/-bj3f17bbyOU/UwnnoN9foTI/AAAAAAAABg0/KE-8FRS8GCs/s1600/1-s2_0-S0378381202000250-gr1.gif" id="968" name="Google Shape;968;p142"/>
          <p:cNvPicPr preferRelativeResize="0"/>
          <p:nvPr/>
        </p:nvPicPr>
        <p:blipFill rotWithShape="1">
          <a:blip r:embed="rId4">
            <a:alphaModFix/>
          </a:blip>
          <a:srcRect b="0" l="50000" r="0" t="0"/>
          <a:stretch/>
        </p:blipFill>
        <p:spPr>
          <a:xfrm>
            <a:off x="7029450" y="4551362"/>
            <a:ext cx="1390650" cy="2085975"/>
          </a:xfrm>
          <a:prstGeom prst="rect">
            <a:avLst/>
          </a:prstGeom>
          <a:noFill/>
          <a:ln>
            <a:noFill/>
          </a:ln>
        </p:spPr>
      </p:pic>
      <p:pic>
        <p:nvPicPr>
          <p:cNvPr descr="Image result for aromatics crude oil" id="969" name="Google Shape;969;p142"/>
          <p:cNvPicPr preferRelativeResize="0"/>
          <p:nvPr/>
        </p:nvPicPr>
        <p:blipFill rotWithShape="1">
          <a:blip r:embed="rId5">
            <a:alphaModFix/>
          </a:blip>
          <a:srcRect b="21972" l="30950" r="38099" t="0"/>
          <a:stretch/>
        </p:blipFill>
        <p:spPr>
          <a:xfrm>
            <a:off x="3863975" y="4724400"/>
            <a:ext cx="1196975" cy="1754187"/>
          </a:xfrm>
          <a:prstGeom prst="rect">
            <a:avLst/>
          </a:prstGeom>
          <a:noFill/>
          <a:ln>
            <a:noFill/>
          </a:ln>
        </p:spPr>
      </p:pic>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 name="Shape 974"/>
        <p:cNvGrpSpPr/>
        <p:nvPr/>
      </p:nvGrpSpPr>
      <p:grpSpPr>
        <a:xfrm>
          <a:off x="0" y="0"/>
          <a:ext cx="0" cy="0"/>
          <a:chOff x="0" y="0"/>
          <a:chExt cx="0" cy="0"/>
        </a:xfrm>
      </p:grpSpPr>
      <p:sp>
        <p:nvSpPr>
          <p:cNvPr id="975" name="Google Shape;975;p143"/>
          <p:cNvSpPr txBox="1"/>
          <p:nvPr>
            <p:ph type="title"/>
          </p:nvPr>
        </p:nvSpPr>
        <p:spPr>
          <a:xfrm>
            <a:off x="0" y="0"/>
            <a:ext cx="9144000" cy="762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664D"/>
              </a:buClr>
              <a:buSzPts val="4000"/>
              <a:buFont typeface="Impact"/>
              <a:buNone/>
            </a:pPr>
            <a:br>
              <a:rPr b="0" i="0" lang="en-US" sz="4000" u="none">
                <a:solidFill>
                  <a:srgbClr val="00664D"/>
                </a:solidFill>
                <a:latin typeface="Impact"/>
                <a:ea typeface="Impact"/>
                <a:cs typeface="Impact"/>
                <a:sym typeface="Impact"/>
              </a:rPr>
            </a:br>
            <a:r>
              <a:rPr b="0" i="0" lang="en-US" sz="4000" u="none">
                <a:solidFill>
                  <a:srgbClr val="00664D"/>
                </a:solidFill>
                <a:latin typeface="Impact"/>
                <a:ea typeface="Impact"/>
                <a:cs typeface="Impact"/>
                <a:sym typeface="Impact"/>
              </a:rPr>
              <a:t>Composition of petroleum</a:t>
            </a:r>
            <a:endParaRPr/>
          </a:p>
        </p:txBody>
      </p:sp>
      <p:sp>
        <p:nvSpPr>
          <p:cNvPr id="976" name="Google Shape;976;p143"/>
          <p:cNvSpPr txBox="1"/>
          <p:nvPr>
            <p:ph idx="1" type="body"/>
          </p:nvPr>
        </p:nvSpPr>
        <p:spPr>
          <a:xfrm>
            <a:off x="1371600" y="762000"/>
            <a:ext cx="7772400" cy="5715000"/>
          </a:xfrm>
          <a:prstGeom prst="rect">
            <a:avLst/>
          </a:prstGeom>
          <a:noFill/>
          <a:ln>
            <a:noFill/>
          </a:ln>
        </p:spPr>
        <p:txBody>
          <a:bodyPr anchorCtr="0" anchor="t" bIns="45700" lIns="91425" spcFirstLastPara="1" rIns="91425" wrap="square" tIns="45700">
            <a:noAutofit/>
          </a:bodyPr>
          <a:lstStyle/>
          <a:p>
            <a:pPr indent="-139700" lvl="0" marL="342900" marR="0" rtl="0" algn="l">
              <a:lnSpc>
                <a:spcPct val="100000"/>
              </a:lnSpc>
              <a:spcBef>
                <a:spcPts val="0"/>
              </a:spcBef>
              <a:spcAft>
                <a:spcPts val="0"/>
              </a:spcAft>
              <a:buClr>
                <a:schemeClr val="dk1"/>
              </a:buClr>
              <a:buSzPts val="3200"/>
              <a:buFont typeface="Arial"/>
              <a:buNone/>
            </a:pPr>
            <a:r>
              <a:t/>
            </a:r>
            <a:endParaRPr b="1" i="0" sz="3200" u="none">
              <a:solidFill>
                <a:srgbClr val="22228B"/>
              </a:solidFill>
              <a:latin typeface="Arial"/>
              <a:ea typeface="Arial"/>
              <a:cs typeface="Arial"/>
              <a:sym typeface="Arial"/>
            </a:endParaRPr>
          </a:p>
          <a:p>
            <a:pPr indent="-139700" lvl="0" marL="342900" marR="0" rtl="0" algn="l">
              <a:lnSpc>
                <a:spcPct val="100000"/>
              </a:lnSpc>
              <a:spcBef>
                <a:spcPts val="640"/>
              </a:spcBef>
              <a:spcAft>
                <a:spcPts val="0"/>
              </a:spcAft>
              <a:buClr>
                <a:schemeClr val="dk1"/>
              </a:buClr>
              <a:buSzPts val="3200"/>
              <a:buFont typeface="Arial"/>
              <a:buNone/>
            </a:pPr>
            <a:r>
              <a:t/>
            </a:r>
            <a:endParaRPr b="1" i="0" sz="3200" u="none">
              <a:solidFill>
                <a:srgbClr val="22228B"/>
              </a:solidFill>
              <a:latin typeface="Arial"/>
              <a:ea typeface="Arial"/>
              <a:cs typeface="Arial"/>
              <a:sym typeface="Arial"/>
            </a:endParaRPr>
          </a:p>
          <a:p>
            <a:pPr indent="-342900" lvl="0" marL="342900" marR="0" rtl="0" algn="l">
              <a:lnSpc>
                <a:spcPct val="100000"/>
              </a:lnSpc>
              <a:spcBef>
                <a:spcPts val="640"/>
              </a:spcBef>
              <a:spcAft>
                <a:spcPts val="0"/>
              </a:spcAft>
              <a:buClr>
                <a:srgbClr val="22228B"/>
              </a:buClr>
              <a:buSzPts val="3200"/>
              <a:buFont typeface="Arial"/>
              <a:buChar char="•"/>
            </a:pPr>
            <a:r>
              <a:rPr b="1" i="0" lang="en-US" sz="3200" u="none">
                <a:solidFill>
                  <a:srgbClr val="22228B"/>
                </a:solidFill>
                <a:latin typeface="Arial"/>
                <a:ea typeface="Arial"/>
                <a:cs typeface="Arial"/>
                <a:sym typeface="Arial"/>
              </a:rPr>
              <a:t>C  		:  80-87%</a:t>
            </a:r>
            <a:endParaRPr/>
          </a:p>
          <a:p>
            <a:pPr indent="-342900" lvl="0" marL="342900" marR="0" rtl="0" algn="l">
              <a:lnSpc>
                <a:spcPct val="100000"/>
              </a:lnSpc>
              <a:spcBef>
                <a:spcPts val="640"/>
              </a:spcBef>
              <a:spcAft>
                <a:spcPts val="0"/>
              </a:spcAft>
              <a:buClr>
                <a:srgbClr val="22228B"/>
              </a:buClr>
              <a:buSzPts val="3200"/>
              <a:buFont typeface="Arial"/>
              <a:buChar char="•"/>
            </a:pPr>
            <a:r>
              <a:rPr b="1" i="0" lang="en-US" sz="3200" u="none">
                <a:solidFill>
                  <a:srgbClr val="22228B"/>
                </a:solidFill>
                <a:latin typeface="Arial"/>
                <a:ea typeface="Arial"/>
                <a:cs typeface="Arial"/>
                <a:sym typeface="Arial"/>
              </a:rPr>
              <a:t>H		:  15%</a:t>
            </a:r>
            <a:endParaRPr/>
          </a:p>
          <a:p>
            <a:pPr indent="-342900" lvl="0" marL="342900" marR="0" rtl="0" algn="l">
              <a:lnSpc>
                <a:spcPct val="100000"/>
              </a:lnSpc>
              <a:spcBef>
                <a:spcPts val="640"/>
              </a:spcBef>
              <a:spcAft>
                <a:spcPts val="0"/>
              </a:spcAft>
              <a:buClr>
                <a:srgbClr val="22228B"/>
              </a:buClr>
              <a:buSzPts val="3200"/>
              <a:buFont typeface="Arial"/>
              <a:buChar char="•"/>
            </a:pPr>
            <a:r>
              <a:rPr b="1" i="0" lang="en-US" sz="3200" u="none">
                <a:solidFill>
                  <a:srgbClr val="22228B"/>
                </a:solidFill>
                <a:latin typeface="Arial"/>
                <a:ea typeface="Arial"/>
                <a:cs typeface="Arial"/>
                <a:sym typeface="Arial"/>
              </a:rPr>
              <a:t>S,N,O	: 1%</a:t>
            </a:r>
            <a:endParaRPr/>
          </a:p>
        </p:txBody>
      </p:sp>
    </p:spTree>
  </p:cSld>
  <p:clrMapOvr>
    <a:masterClrMapping/>
  </p:clrMapOvr>
  <p:transition spd="slow">
    <p:fade/>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0" name="Shape 980"/>
        <p:cNvGrpSpPr/>
        <p:nvPr/>
      </p:nvGrpSpPr>
      <p:grpSpPr>
        <a:xfrm>
          <a:off x="0" y="0"/>
          <a:ext cx="0" cy="0"/>
          <a:chOff x="0" y="0"/>
          <a:chExt cx="0" cy="0"/>
        </a:xfrm>
      </p:grpSpPr>
      <p:graphicFrame>
        <p:nvGraphicFramePr>
          <p:cNvPr id="981" name="Google Shape;981;p144"/>
          <p:cNvGraphicFramePr/>
          <p:nvPr/>
        </p:nvGraphicFramePr>
        <p:xfrm>
          <a:off x="0" y="0"/>
          <a:ext cx="9144000" cy="6858000"/>
        </p:xfrm>
        <a:graphic>
          <a:graphicData uri="http://schemas.openxmlformats.org/presentationml/2006/ole">
            <mc:AlternateContent>
              <mc:Choice Requires="v">
                <p:oleObj r:id="rId4" imgH="6858000" imgW="9144000" progId="Excel.Chart.8" spid="_x0000_s1">
                  <p:embed/>
                </p:oleObj>
              </mc:Choice>
              <mc:Fallback>
                <p:oleObj r:id="rId5" imgH="6858000" imgW="9144000" progId="Excel.Chart.8">
                  <p:embed/>
                  <p:pic>
                    <p:nvPicPr>
                      <p:cNvPr id="981" name="Google Shape;981;p144"/>
                      <p:cNvPicPr preferRelativeResize="0"/>
                      <p:nvPr/>
                    </p:nvPicPr>
                    <p:blipFill rotWithShape="1">
                      <a:blip r:embed="rId6">
                        <a:alphaModFix/>
                      </a:blip>
                      <a:srcRect b="0" l="0" r="0" t="0"/>
                      <a:stretch/>
                    </p:blipFill>
                    <p:spPr>
                      <a:xfrm>
                        <a:off x="0" y="0"/>
                        <a:ext cx="9144000" cy="6858000"/>
                      </a:xfrm>
                      <a:prstGeom prst="rect">
                        <a:avLst/>
                      </a:prstGeom>
                      <a:noFill/>
                      <a:ln>
                        <a:noFill/>
                      </a:ln>
                    </p:spPr>
                  </p:pic>
                </p:oleObj>
              </mc:Fallback>
            </mc:AlternateContent>
          </a:graphicData>
        </a:graphic>
      </p:graphicFrame>
      <p:sp>
        <p:nvSpPr>
          <p:cNvPr id="982" name="Google Shape;982;p144"/>
          <p:cNvSpPr txBox="1"/>
          <p:nvPr/>
        </p:nvSpPr>
        <p:spPr>
          <a:xfrm>
            <a:off x="457200" y="1219200"/>
            <a:ext cx="8229600" cy="4800600"/>
          </a:xfrm>
          <a:prstGeom prst="rect">
            <a:avLst/>
          </a:prstGeom>
          <a:solidFill>
            <a:schemeClr val="lt1"/>
          </a:solidFill>
          <a:ln cap="flat" cmpd="sng" w="381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983" name="Google Shape;983;p144"/>
          <p:cNvSpPr txBox="1"/>
          <p:nvPr/>
        </p:nvSpPr>
        <p:spPr>
          <a:xfrm>
            <a:off x="685800" y="381000"/>
            <a:ext cx="7924800" cy="57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00"/>
              </a:buClr>
              <a:buSzPts val="3200"/>
              <a:buFont typeface="Arial"/>
              <a:buNone/>
            </a:pPr>
            <a:r>
              <a:rPr b="1" i="1" lang="en-US" sz="3200" u="none">
                <a:solidFill>
                  <a:srgbClr val="FFFF00"/>
                </a:solidFill>
                <a:latin typeface="Arial"/>
                <a:ea typeface="Arial"/>
                <a:cs typeface="Arial"/>
                <a:sym typeface="Arial"/>
              </a:rPr>
              <a:t>Composition of Crude Oil</a:t>
            </a:r>
            <a:endParaRPr/>
          </a:p>
        </p:txBody>
      </p:sp>
      <p:sp>
        <p:nvSpPr>
          <p:cNvPr id="984" name="Google Shape;984;p144"/>
          <p:cNvSpPr txBox="1"/>
          <p:nvPr/>
        </p:nvSpPr>
        <p:spPr>
          <a:xfrm>
            <a:off x="1824037" y="2062162"/>
            <a:ext cx="9144000" cy="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985" name="Google Shape;985;p144"/>
          <p:cNvPicPr preferRelativeResize="0"/>
          <p:nvPr/>
        </p:nvPicPr>
        <p:blipFill rotWithShape="1">
          <a:blip r:embed="rId7">
            <a:alphaModFix/>
          </a:blip>
          <a:srcRect b="0" l="0" r="0" t="0"/>
          <a:stretch/>
        </p:blipFill>
        <p:spPr>
          <a:xfrm>
            <a:off x="457200" y="1219200"/>
            <a:ext cx="8229600" cy="4724400"/>
          </a:xfrm>
          <a:prstGeom prst="rect">
            <a:avLst/>
          </a:prstGeom>
          <a:noFill/>
          <a:ln>
            <a:noFill/>
          </a:ln>
        </p:spPr>
      </p:pic>
    </p:spTree>
  </p:cSld>
  <p:clrMapOvr>
    <a:masterClrMapping/>
  </p:clrMapOvr>
  <p:transition spd="slow">
    <p:fade/>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9" name="Shape 989"/>
        <p:cNvGrpSpPr/>
        <p:nvPr/>
      </p:nvGrpSpPr>
      <p:grpSpPr>
        <a:xfrm>
          <a:off x="0" y="0"/>
          <a:ext cx="0" cy="0"/>
          <a:chOff x="0" y="0"/>
          <a:chExt cx="0" cy="0"/>
        </a:xfrm>
      </p:grpSpPr>
      <p:sp>
        <p:nvSpPr>
          <p:cNvPr id="990" name="Google Shape;990;p145"/>
          <p:cNvSpPr txBox="1"/>
          <p:nvPr>
            <p:ph type="title"/>
          </p:nvPr>
        </p:nvSpPr>
        <p:spPr>
          <a:xfrm>
            <a:off x="1187450" y="260350"/>
            <a:ext cx="73548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664D"/>
              </a:buClr>
              <a:buSzPts val="3400"/>
              <a:buFont typeface="Impact"/>
              <a:buNone/>
            </a:pPr>
            <a:r>
              <a:rPr b="1" i="0" lang="en-US" sz="3400" u="none">
                <a:solidFill>
                  <a:srgbClr val="00664D"/>
                </a:solidFill>
                <a:effectLst>
                  <a:outerShdw blurRad="38100" algn="tl" dir="2700000" dist="38100">
                    <a:srgbClr val="C0C0C0"/>
                  </a:outerShdw>
                </a:effectLst>
                <a:latin typeface="Impact"/>
                <a:ea typeface="Impact"/>
                <a:cs typeface="Impact"/>
                <a:sym typeface="Impact"/>
              </a:rPr>
              <a:t>Fractional Distillation of Petroleum</a:t>
            </a:r>
            <a:endParaRPr/>
          </a:p>
        </p:txBody>
      </p:sp>
      <p:sp>
        <p:nvSpPr>
          <p:cNvPr id="991" name="Google Shape;991;p145"/>
          <p:cNvSpPr txBox="1"/>
          <p:nvPr>
            <p:ph idx="1" type="body"/>
          </p:nvPr>
        </p:nvSpPr>
        <p:spPr>
          <a:xfrm>
            <a:off x="395287" y="2060575"/>
            <a:ext cx="8424900" cy="35289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00B0F0"/>
              </a:buClr>
              <a:buSzPts val="3200"/>
              <a:buFont typeface="Arial"/>
              <a:buChar char="•"/>
            </a:pPr>
            <a:r>
              <a:rPr b="1" i="0" lang="en-US" sz="3200" u="none">
                <a:solidFill>
                  <a:srgbClr val="00B0F0"/>
                </a:solidFill>
                <a:latin typeface="Arial"/>
                <a:ea typeface="Arial"/>
                <a:cs typeface="Arial"/>
                <a:sym typeface="Arial"/>
              </a:rPr>
              <a:t>Petroleum can be separated into different fractions by fractional distillation.</a:t>
            </a:r>
            <a:endParaRPr/>
          </a:p>
          <a:p>
            <a:pPr indent="-139700" lvl="0" marL="342900" rtl="0" algn="l">
              <a:lnSpc>
                <a:spcPct val="100000"/>
              </a:lnSpc>
              <a:spcBef>
                <a:spcPts val="640"/>
              </a:spcBef>
              <a:spcAft>
                <a:spcPts val="0"/>
              </a:spcAft>
              <a:buClr>
                <a:schemeClr val="dk1"/>
              </a:buClr>
              <a:buSzPts val="3200"/>
              <a:buFont typeface="Arial"/>
              <a:buNone/>
            </a:pPr>
            <a:r>
              <a:t/>
            </a:r>
            <a:endParaRPr b="1" i="0" sz="3200" u="none">
              <a:solidFill>
                <a:schemeClr val="dk1"/>
              </a:solidFill>
              <a:latin typeface="Arial"/>
              <a:ea typeface="Arial"/>
              <a:cs typeface="Arial"/>
              <a:sym typeface="Arial"/>
            </a:endParaRPr>
          </a:p>
          <a:p>
            <a:pPr indent="-342900" lvl="0" marL="342900" rtl="0" algn="l">
              <a:lnSpc>
                <a:spcPct val="100000"/>
              </a:lnSpc>
              <a:spcBef>
                <a:spcPts val="640"/>
              </a:spcBef>
              <a:spcAft>
                <a:spcPts val="0"/>
              </a:spcAft>
              <a:buClr>
                <a:srgbClr val="22228B"/>
              </a:buClr>
              <a:buSzPts val="3200"/>
              <a:buFont typeface="Arial"/>
              <a:buChar char="•"/>
            </a:pPr>
            <a:r>
              <a:rPr b="1" i="0" lang="en-US" sz="3200" u="none">
                <a:solidFill>
                  <a:srgbClr val="22228B"/>
                </a:solidFill>
                <a:latin typeface="Arial"/>
                <a:ea typeface="Arial"/>
                <a:cs typeface="Arial"/>
                <a:sym typeface="Arial"/>
              </a:rPr>
              <a:t>This separation can take place because petroleum is a mixture of substances with different boiling points. </a:t>
            </a:r>
            <a:endParaRPr/>
          </a:p>
        </p:txBody>
      </p:sp>
      <p:pic>
        <p:nvPicPr>
          <p:cNvPr descr="oil_barrel" id="992" name="Google Shape;992;p145"/>
          <p:cNvPicPr preferRelativeResize="0"/>
          <p:nvPr>
            <p:ph idx="1" type="body"/>
          </p:nvPr>
        </p:nvPicPr>
        <p:blipFill rotWithShape="1">
          <a:blip r:embed="rId3">
            <a:alphaModFix/>
          </a:blip>
          <a:srcRect b="0" l="0" r="0" t="0"/>
          <a:stretch/>
        </p:blipFill>
        <p:spPr>
          <a:xfrm>
            <a:off x="323850" y="333375"/>
            <a:ext cx="698400" cy="1104900"/>
          </a:xfrm>
          <a:prstGeom prst="rect">
            <a:avLst/>
          </a:prstGeom>
          <a:noFill/>
          <a:ln>
            <a:noFill/>
          </a:ln>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83"/>
          <p:cNvSpPr txBox="1"/>
          <p:nvPr>
            <p:ph type="title"/>
          </p:nvPr>
        </p:nvSpPr>
        <p:spPr>
          <a:xfrm>
            <a:off x="609600" y="685800"/>
            <a:ext cx="7696200" cy="685800"/>
          </a:xfrm>
          <a:prstGeom prst="rect">
            <a:avLst/>
          </a:prstGeom>
          <a:noFill/>
          <a:ln>
            <a:noFill/>
          </a:ln>
          <a:effectLst>
            <a:outerShdw blurRad="63500" dir="2700000" dist="35921">
              <a:schemeClr val="dk1"/>
            </a:outerShdw>
          </a:effectLst>
        </p:spPr>
        <p:txBody>
          <a:bodyPr anchorCtr="0" anchor="ctr" bIns="44450" lIns="90475" spcFirstLastPara="1" rIns="90475" wrap="square" tIns="44450">
            <a:noAutofit/>
          </a:bodyPr>
          <a:lstStyle/>
          <a:p>
            <a:pPr indent="0" lvl="0" marL="0" rtl="0" algn="ctr">
              <a:lnSpc>
                <a:spcPct val="90000"/>
              </a:lnSpc>
              <a:spcBef>
                <a:spcPts val="0"/>
              </a:spcBef>
              <a:spcAft>
                <a:spcPts val="0"/>
              </a:spcAft>
              <a:buClr>
                <a:srgbClr val="0000FF"/>
              </a:buClr>
              <a:buSzPts val="3600"/>
              <a:buFont typeface="Comic Sans MS"/>
              <a:buNone/>
            </a:pPr>
            <a:r>
              <a:rPr b="1" i="0" lang="en-US" sz="3600" u="none">
                <a:solidFill>
                  <a:srgbClr val="0000FF"/>
                </a:solidFill>
                <a:effectLst>
                  <a:outerShdw blurRad="38100" algn="tl" dir="2700000" dist="38100">
                    <a:srgbClr val="C0C0C0"/>
                  </a:outerShdw>
                </a:effectLst>
                <a:latin typeface="Comic Sans MS"/>
                <a:ea typeface="Comic Sans MS"/>
                <a:cs typeface="Comic Sans MS"/>
                <a:sym typeface="Comic Sans MS"/>
              </a:rPr>
              <a:t>Using Standard Enthalpy Values</a:t>
            </a:r>
            <a:endParaRPr/>
          </a:p>
        </p:txBody>
      </p:sp>
      <p:sp>
        <p:nvSpPr>
          <p:cNvPr id="509" name="Google Shape;509;p83"/>
          <p:cNvSpPr txBox="1"/>
          <p:nvPr>
            <p:ph idx="1" type="body"/>
          </p:nvPr>
        </p:nvSpPr>
        <p:spPr>
          <a:xfrm>
            <a:off x="3505200" y="2667000"/>
            <a:ext cx="5486400" cy="2209800"/>
          </a:xfrm>
          <a:prstGeom prst="rect">
            <a:avLst/>
          </a:prstGeom>
          <a:noFill/>
          <a:ln>
            <a:noFill/>
          </a:ln>
        </p:spPr>
        <p:txBody>
          <a:bodyPr anchorCtr="0" anchor="t" bIns="44450" lIns="90475" spcFirstLastPara="1" rIns="90475" wrap="square" tIns="44450">
            <a:noAutofit/>
          </a:bodyPr>
          <a:lstStyle/>
          <a:p>
            <a:pPr indent="-285750" lvl="0" marL="285750" rtl="0" algn="l">
              <a:lnSpc>
                <a:spcPct val="115000"/>
              </a:lnSpc>
              <a:spcBef>
                <a:spcPts val="0"/>
              </a:spcBef>
              <a:spcAft>
                <a:spcPts val="0"/>
              </a:spcAft>
              <a:buClr>
                <a:schemeClr val="dk1"/>
              </a:buClr>
              <a:buSzPts val="3200"/>
              <a:buFont typeface="Arial"/>
              <a:buNone/>
            </a:pPr>
            <a:r>
              <a:rPr b="1" i="0" lang="en-US" sz="3200" u="none">
                <a:solidFill>
                  <a:schemeClr val="dk1"/>
                </a:solidFill>
                <a:effectLst>
                  <a:outerShdw blurRad="38100" algn="tl" dir="2700000" dist="38100">
                    <a:srgbClr val="C0C0C0"/>
                  </a:outerShdw>
                </a:effectLst>
                <a:latin typeface="Arial"/>
                <a:ea typeface="Arial"/>
                <a:cs typeface="Arial"/>
                <a:sym typeface="Arial"/>
              </a:rPr>
              <a:t>In general, when </a:t>
            </a:r>
            <a:r>
              <a:rPr b="1" i="0" lang="en-US" sz="4400" u="none">
                <a:solidFill>
                  <a:schemeClr val="hlink"/>
                </a:solidFill>
                <a:effectLst>
                  <a:outerShdw blurRad="38100" algn="tl" dir="2700000" dist="38100">
                    <a:srgbClr val="C0C0C0"/>
                  </a:outerShdw>
                </a:effectLst>
                <a:latin typeface="Arial"/>
                <a:ea typeface="Arial"/>
                <a:cs typeface="Arial"/>
                <a:sym typeface="Arial"/>
              </a:rPr>
              <a:t>ALL</a:t>
            </a:r>
            <a:r>
              <a:rPr b="1" i="0" lang="en-US" sz="3200" u="none">
                <a:solidFill>
                  <a:schemeClr val="dk1"/>
                </a:solidFill>
                <a:effectLst>
                  <a:outerShdw blurRad="38100" algn="tl" dir="2700000" dist="38100">
                    <a:srgbClr val="C0C0C0"/>
                  </a:outerShdw>
                </a:effectLst>
                <a:latin typeface="Arial"/>
                <a:ea typeface="Arial"/>
                <a:cs typeface="Arial"/>
                <a:sym typeface="Arial"/>
              </a:rPr>
              <a:t> enthalpies of formation are known: </a:t>
            </a:r>
            <a:endParaRPr/>
          </a:p>
        </p:txBody>
      </p:sp>
      <p:pic>
        <p:nvPicPr>
          <p:cNvPr id="510" name="Google Shape;510;p83"/>
          <p:cNvPicPr preferRelativeResize="0"/>
          <p:nvPr/>
        </p:nvPicPr>
        <p:blipFill rotWithShape="1">
          <a:blip r:embed="rId3">
            <a:alphaModFix/>
          </a:blip>
          <a:srcRect b="0" l="0" r="0" t="0"/>
          <a:stretch/>
        </p:blipFill>
        <p:spPr>
          <a:xfrm>
            <a:off x="163512" y="1833562"/>
            <a:ext cx="3190875" cy="3197225"/>
          </a:xfrm>
          <a:prstGeom prst="rect">
            <a:avLst/>
          </a:prstGeom>
          <a:noFill/>
          <a:ln>
            <a:noFill/>
          </a:ln>
          <a:effectLst>
            <a:outerShdw blurRad="63500" dir="2700000" dist="107763">
              <a:schemeClr val="lt2"/>
            </a:outerShdw>
          </a:effectLst>
        </p:spPr>
      </p:pic>
      <p:sp>
        <p:nvSpPr>
          <p:cNvPr id="511" name="Google Shape;511;p83"/>
          <p:cNvSpPr txBox="1"/>
          <p:nvPr/>
        </p:nvSpPr>
        <p:spPr>
          <a:xfrm>
            <a:off x="671512" y="2111375"/>
            <a:ext cx="2071800" cy="698400"/>
          </a:xfrm>
          <a:prstGeom prst="rect">
            <a:avLst/>
          </a:prstGeom>
          <a:noFill/>
          <a:ln>
            <a:noFill/>
          </a:ln>
        </p:spPr>
        <p:txBody>
          <a:bodyPr anchorCtr="0" anchor="t" bIns="44450" lIns="90475" spcFirstLastPara="1" rIns="90475" wrap="square" tIns="4445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a:solidFill>
                  <a:srgbClr val="000000"/>
                </a:solidFill>
                <a:effectLst>
                  <a:outerShdw blurRad="38100" algn="tl" dir="2700000" dist="38100">
                    <a:srgbClr val="C0C0C0"/>
                  </a:outerShdw>
                </a:effectLst>
                <a:latin typeface="Arial"/>
                <a:ea typeface="Arial"/>
                <a:cs typeface="Arial"/>
                <a:sym typeface="Arial"/>
              </a:rPr>
              <a:t>Calculate ∆H of reaction?</a:t>
            </a:r>
            <a:endParaRPr/>
          </a:p>
        </p:txBody>
      </p:sp>
      <p:cxnSp>
        <p:nvCxnSpPr>
          <p:cNvPr id="512" name="Google Shape;512;p83"/>
          <p:cNvCxnSpPr/>
          <p:nvPr/>
        </p:nvCxnSpPr>
        <p:spPr>
          <a:xfrm>
            <a:off x="711200" y="1447800"/>
            <a:ext cx="7569300" cy="0"/>
          </a:xfrm>
          <a:prstGeom prst="straightConnector1">
            <a:avLst/>
          </a:prstGeom>
          <a:noFill/>
          <a:ln cap="flat" cmpd="sng" w="50800">
            <a:solidFill>
              <a:srgbClr val="0000FF"/>
            </a:solidFill>
            <a:prstDash val="solid"/>
            <a:miter lim="800000"/>
            <a:headEnd len="med" w="med" type="none"/>
            <a:tailEnd len="med" w="med" type="none"/>
          </a:ln>
        </p:spPr>
      </p:cxnSp>
      <p:sp>
        <p:nvSpPr>
          <p:cNvPr id="513" name="Google Shape;513;p83"/>
          <p:cNvSpPr txBox="1"/>
          <p:nvPr/>
        </p:nvSpPr>
        <p:spPr>
          <a:xfrm>
            <a:off x="141287" y="5329237"/>
            <a:ext cx="8861400" cy="560400"/>
          </a:xfrm>
          <a:prstGeom prst="rect">
            <a:avLst/>
          </a:prstGeom>
          <a:solidFill>
            <a:srgbClr val="FFFFAF"/>
          </a:solidFill>
          <a:ln>
            <a:noFill/>
          </a:ln>
          <a:effectLst>
            <a:outerShdw blurRad="63500" dir="2700000" dist="53881">
              <a:schemeClr val="lt2"/>
            </a:outerShdw>
          </a:effectLst>
        </p:spPr>
        <p:txBody>
          <a:bodyPr anchorCtr="0" anchor="t" bIns="45700" lIns="91425" spcFirstLastPara="1" rIns="91425" wrap="square" tIns="45700">
            <a:spAutoFit/>
          </a:bodyPr>
          <a:lstStyle/>
          <a:p>
            <a:pPr indent="0" lvl="0" marL="0" marR="0" rtl="0" algn="l">
              <a:lnSpc>
                <a:spcPct val="95000"/>
              </a:lnSpc>
              <a:spcBef>
                <a:spcPts val="0"/>
              </a:spcBef>
              <a:spcAft>
                <a:spcPts val="0"/>
              </a:spcAft>
              <a:buClr>
                <a:srgbClr val="FC0128"/>
              </a:buClr>
              <a:buSzPts val="3200"/>
              <a:buFont typeface="Times"/>
              <a:buNone/>
            </a:pPr>
            <a:r>
              <a:rPr b="1" i="0" lang="en-US" sz="3200" u="none">
                <a:solidFill>
                  <a:srgbClr val="FC0128"/>
                </a:solidFill>
                <a:effectLst>
                  <a:outerShdw blurRad="38100" algn="tl" dir="2700000" dist="38100">
                    <a:srgbClr val="C0C0C0"/>
                  </a:outerShdw>
                </a:effectLst>
                <a:latin typeface="Times"/>
                <a:ea typeface="Times"/>
                <a:cs typeface="Times"/>
                <a:sym typeface="Times"/>
              </a:rPr>
              <a:t>∆H</a:t>
            </a:r>
            <a:r>
              <a:rPr b="1" baseline="30000" i="0" lang="en-US" sz="3200" u="none">
                <a:solidFill>
                  <a:srgbClr val="FC0128"/>
                </a:solidFill>
                <a:effectLst>
                  <a:outerShdw blurRad="38100" algn="tl" dir="2700000" dist="38100">
                    <a:srgbClr val="C0C0C0"/>
                  </a:outerShdw>
                </a:effectLst>
                <a:latin typeface="Times"/>
                <a:ea typeface="Times"/>
                <a:cs typeface="Times"/>
                <a:sym typeface="Times"/>
              </a:rPr>
              <a:t>o</a:t>
            </a:r>
            <a:r>
              <a:rPr b="1" baseline="-25000" i="0" lang="en-US" sz="3200" u="none">
                <a:solidFill>
                  <a:srgbClr val="FC0128"/>
                </a:solidFill>
                <a:effectLst>
                  <a:outerShdw blurRad="38100" algn="tl" dir="2700000" dist="38100">
                    <a:srgbClr val="C0C0C0"/>
                  </a:outerShdw>
                </a:effectLst>
                <a:latin typeface="Times"/>
                <a:ea typeface="Times"/>
                <a:cs typeface="Times"/>
                <a:sym typeface="Times"/>
              </a:rPr>
              <a:t>rxn</a:t>
            </a:r>
            <a:r>
              <a:rPr b="1" i="0" lang="en-US" sz="3200" u="none">
                <a:solidFill>
                  <a:srgbClr val="FC0128"/>
                </a:solidFill>
                <a:effectLst>
                  <a:outerShdw blurRad="38100" algn="tl" dir="2700000" dist="38100">
                    <a:srgbClr val="C0C0C0"/>
                  </a:outerShdw>
                </a:effectLst>
                <a:latin typeface="Times"/>
                <a:ea typeface="Times"/>
                <a:cs typeface="Times"/>
                <a:sym typeface="Times"/>
              </a:rPr>
              <a:t> = </a:t>
            </a:r>
            <a:r>
              <a:rPr b="1" i="0" lang="en-US" sz="3200" u="none">
                <a:solidFill>
                  <a:srgbClr val="FC0128"/>
                </a:solidFill>
                <a:effectLst>
                  <a:outerShdw blurRad="38100" algn="tl" dir="2700000" dist="38100">
                    <a:srgbClr val="C0C0C0"/>
                  </a:outerShdw>
                </a:effectLst>
                <a:latin typeface="Noto Sans Symbols"/>
                <a:ea typeface="Noto Sans Symbols"/>
                <a:cs typeface="Noto Sans Symbols"/>
                <a:sym typeface="Noto Sans Symbols"/>
              </a:rPr>
              <a:t>Σ</a:t>
            </a:r>
            <a:r>
              <a:rPr b="1" i="0" lang="en-US" sz="3200" u="none">
                <a:solidFill>
                  <a:srgbClr val="FC0128"/>
                </a:solidFill>
                <a:effectLst>
                  <a:outerShdw blurRad="38100" algn="tl" dir="2700000" dist="38100">
                    <a:srgbClr val="C0C0C0"/>
                  </a:outerShdw>
                </a:effectLst>
                <a:latin typeface="Times"/>
                <a:ea typeface="Times"/>
                <a:cs typeface="Times"/>
                <a:sym typeface="Times"/>
              </a:rPr>
              <a:t> ∆H</a:t>
            </a:r>
            <a:r>
              <a:rPr b="1" baseline="-25000" i="0" lang="en-US" sz="3200" u="none">
                <a:solidFill>
                  <a:srgbClr val="FC0128"/>
                </a:solidFill>
                <a:effectLst>
                  <a:outerShdw blurRad="38100" algn="tl" dir="2700000" dist="38100">
                    <a:srgbClr val="C0C0C0"/>
                  </a:outerShdw>
                </a:effectLst>
                <a:latin typeface="Times"/>
                <a:ea typeface="Times"/>
                <a:cs typeface="Times"/>
                <a:sym typeface="Times"/>
              </a:rPr>
              <a:t>f</a:t>
            </a:r>
            <a:r>
              <a:rPr b="1" baseline="30000" i="0" lang="en-US" sz="3200" u="none">
                <a:solidFill>
                  <a:srgbClr val="FC0128"/>
                </a:solidFill>
                <a:effectLst>
                  <a:outerShdw blurRad="38100" algn="tl" dir="2700000" dist="38100">
                    <a:srgbClr val="C0C0C0"/>
                  </a:outerShdw>
                </a:effectLst>
                <a:latin typeface="Times"/>
                <a:ea typeface="Times"/>
                <a:cs typeface="Times"/>
                <a:sym typeface="Times"/>
              </a:rPr>
              <a:t>o</a:t>
            </a:r>
            <a:r>
              <a:rPr b="1" baseline="-25000" i="0" lang="en-US" sz="3200" u="none">
                <a:solidFill>
                  <a:srgbClr val="FC0128"/>
                </a:solidFill>
                <a:effectLst>
                  <a:outerShdw blurRad="38100" algn="tl" dir="2700000" dist="38100">
                    <a:srgbClr val="C0C0C0"/>
                  </a:outerShdw>
                </a:effectLst>
                <a:latin typeface="Times"/>
                <a:ea typeface="Times"/>
                <a:cs typeface="Times"/>
                <a:sym typeface="Times"/>
              </a:rPr>
              <a:t> </a:t>
            </a:r>
            <a:r>
              <a:rPr b="1" i="0" lang="en-US" sz="3200" u="none">
                <a:solidFill>
                  <a:srgbClr val="FC0128"/>
                </a:solidFill>
                <a:effectLst>
                  <a:outerShdw blurRad="38100" algn="tl" dir="2700000" dist="38100">
                    <a:srgbClr val="C0C0C0"/>
                  </a:outerShdw>
                </a:effectLst>
                <a:latin typeface="Times"/>
                <a:ea typeface="Times"/>
                <a:cs typeface="Times"/>
                <a:sym typeface="Times"/>
              </a:rPr>
              <a:t>(products)  -   </a:t>
            </a:r>
            <a:r>
              <a:rPr b="1" i="0" lang="en-US" sz="3200" u="none">
                <a:solidFill>
                  <a:srgbClr val="FC0128"/>
                </a:solidFill>
                <a:effectLst>
                  <a:outerShdw blurRad="38100" algn="tl" dir="2700000" dist="38100">
                    <a:srgbClr val="C0C0C0"/>
                  </a:outerShdw>
                </a:effectLst>
                <a:latin typeface="Noto Sans Symbols"/>
                <a:ea typeface="Noto Sans Symbols"/>
                <a:cs typeface="Noto Sans Symbols"/>
                <a:sym typeface="Noto Sans Symbols"/>
              </a:rPr>
              <a:t>Σ</a:t>
            </a:r>
            <a:r>
              <a:rPr b="1" i="0" lang="en-US" sz="3200" u="none">
                <a:solidFill>
                  <a:srgbClr val="FC0128"/>
                </a:solidFill>
                <a:effectLst>
                  <a:outerShdw blurRad="38100" algn="tl" dir="2700000" dist="38100">
                    <a:srgbClr val="C0C0C0"/>
                  </a:outerShdw>
                </a:effectLst>
                <a:latin typeface="Times"/>
                <a:ea typeface="Times"/>
                <a:cs typeface="Times"/>
                <a:sym typeface="Times"/>
              </a:rPr>
              <a:t> ∆H</a:t>
            </a:r>
            <a:r>
              <a:rPr b="1" baseline="-25000" i="0" lang="en-US" sz="3200" u="none">
                <a:solidFill>
                  <a:srgbClr val="FC0128"/>
                </a:solidFill>
                <a:effectLst>
                  <a:outerShdw blurRad="38100" algn="tl" dir="2700000" dist="38100">
                    <a:srgbClr val="C0C0C0"/>
                  </a:outerShdw>
                </a:effectLst>
                <a:latin typeface="Times"/>
                <a:ea typeface="Times"/>
                <a:cs typeface="Times"/>
                <a:sym typeface="Times"/>
              </a:rPr>
              <a:t>f</a:t>
            </a:r>
            <a:r>
              <a:rPr b="1" baseline="30000" i="0" lang="en-US" sz="3200" u="none">
                <a:solidFill>
                  <a:srgbClr val="FC0128"/>
                </a:solidFill>
                <a:effectLst>
                  <a:outerShdw blurRad="38100" algn="tl" dir="2700000" dist="38100">
                    <a:srgbClr val="C0C0C0"/>
                  </a:outerShdw>
                </a:effectLst>
                <a:latin typeface="Times"/>
                <a:ea typeface="Times"/>
                <a:cs typeface="Times"/>
                <a:sym typeface="Times"/>
              </a:rPr>
              <a:t>o</a:t>
            </a:r>
            <a:r>
              <a:rPr b="1" baseline="-25000" i="0" lang="en-US" sz="3200" u="none">
                <a:solidFill>
                  <a:srgbClr val="FC0128"/>
                </a:solidFill>
                <a:effectLst>
                  <a:outerShdw blurRad="38100" algn="tl" dir="2700000" dist="38100">
                    <a:srgbClr val="C0C0C0"/>
                  </a:outerShdw>
                </a:effectLst>
                <a:latin typeface="Times"/>
                <a:ea typeface="Times"/>
                <a:cs typeface="Times"/>
                <a:sym typeface="Times"/>
              </a:rPr>
              <a:t> </a:t>
            </a:r>
            <a:r>
              <a:rPr b="1" i="0" lang="en-US" sz="3200" u="none">
                <a:solidFill>
                  <a:srgbClr val="FC0128"/>
                </a:solidFill>
                <a:effectLst>
                  <a:outerShdw blurRad="38100" algn="tl" dir="2700000" dist="38100">
                    <a:srgbClr val="C0C0C0"/>
                  </a:outerShdw>
                </a:effectLst>
                <a:latin typeface="Times"/>
                <a:ea typeface="Times"/>
                <a:cs typeface="Times"/>
                <a:sym typeface="Times"/>
              </a:rPr>
              <a:t>(reactants)</a:t>
            </a:r>
            <a:endParaRPr/>
          </a:p>
        </p:txBody>
      </p:sp>
      <p:sp>
        <p:nvSpPr>
          <p:cNvPr id="514" name="Google Shape;514;p83"/>
          <p:cNvSpPr txBox="1"/>
          <p:nvPr/>
        </p:nvSpPr>
        <p:spPr>
          <a:xfrm>
            <a:off x="1681162" y="6096000"/>
            <a:ext cx="5918100" cy="462000"/>
          </a:xfrm>
          <a:prstGeom prst="rect">
            <a:avLst/>
          </a:prstGeom>
          <a:solidFill>
            <a:srgbClr val="FFCC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a:solidFill>
                  <a:srgbClr val="000000"/>
                </a:solidFill>
                <a:latin typeface="Arial"/>
                <a:ea typeface="Arial"/>
                <a:cs typeface="Arial"/>
                <a:sym typeface="Arial"/>
              </a:rPr>
              <a:t>Remember that ∆ always = final – initial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xEl>
                                              <p:pRg end="0" st="0"/>
                                            </p:txEl>
                                          </p:spTgt>
                                        </p:tgtEl>
                                        <p:attrNameLst>
                                          <p:attrName>style.visibility</p:attrName>
                                        </p:attrNameLst>
                                      </p:cBhvr>
                                      <p:to>
                                        <p:strVal val="visible"/>
                                      </p:to>
                                    </p:set>
                                    <p:animEffect filter="fade" transition="in">
                                      <p:cBhvr>
                                        <p:cTn dur="500"/>
                                        <p:tgtEl>
                                          <p:spTgt spid="5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500"/>
                                        <p:tgtEl>
                                          <p:spTgt spid="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500"/>
                                        <p:tgtEl>
                                          <p:spTgt spid="5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sp>
        <p:nvSpPr>
          <p:cNvPr id="997" name="Google Shape;997;p146"/>
          <p:cNvSpPr txBox="1"/>
          <p:nvPr>
            <p:ph type="title"/>
          </p:nvPr>
        </p:nvSpPr>
        <p:spPr>
          <a:xfrm>
            <a:off x="468312" y="333375"/>
            <a:ext cx="8229600" cy="692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664D"/>
              </a:buClr>
              <a:buSzPts val="4000"/>
              <a:buFont typeface="Impact"/>
              <a:buNone/>
            </a:pPr>
            <a:r>
              <a:rPr b="1" i="0" lang="en-US" sz="4000" u="sng">
                <a:solidFill>
                  <a:srgbClr val="00664D"/>
                </a:solidFill>
                <a:effectLst>
                  <a:outerShdw blurRad="38100" algn="tl" dir="2700000" dist="38100">
                    <a:srgbClr val="C0C0C0"/>
                  </a:outerShdw>
                </a:effectLst>
                <a:latin typeface="Impact"/>
                <a:ea typeface="Impact"/>
                <a:cs typeface="Impact"/>
                <a:sym typeface="Impact"/>
              </a:rPr>
              <a:t>Conditions for Oil Refining</a:t>
            </a:r>
            <a:endParaRPr/>
          </a:p>
        </p:txBody>
      </p:sp>
      <p:sp>
        <p:nvSpPr>
          <p:cNvPr id="998" name="Google Shape;998;p146"/>
          <p:cNvSpPr txBox="1"/>
          <p:nvPr>
            <p:ph idx="1" type="body"/>
          </p:nvPr>
        </p:nvSpPr>
        <p:spPr>
          <a:xfrm>
            <a:off x="500062" y="2857500"/>
            <a:ext cx="8229600" cy="15129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rgbClr val="00B050"/>
              </a:buClr>
              <a:buSzPts val="3200"/>
              <a:buFont typeface="Arial"/>
              <a:buChar char="•"/>
            </a:pPr>
            <a:r>
              <a:rPr b="1" i="0" lang="en-US" sz="3200" u="none">
                <a:solidFill>
                  <a:srgbClr val="00B050"/>
                </a:solidFill>
                <a:latin typeface="Arial"/>
                <a:ea typeface="Arial"/>
                <a:cs typeface="Arial"/>
                <a:sym typeface="Arial"/>
              </a:rPr>
              <a:t>Petroleum is heated to 360°C in the absence of air in a furnace to vaporize it before fractional distillation</a:t>
            </a:r>
            <a:r>
              <a:rPr b="1" i="0" lang="en-US" sz="3200" u="none">
                <a:solidFill>
                  <a:schemeClr val="dk1"/>
                </a:solidFill>
                <a:latin typeface="Arial"/>
                <a:ea typeface="Arial"/>
                <a:cs typeface="Arial"/>
                <a:sym typeface="Arial"/>
              </a:rPr>
              <a:t>.</a:t>
            </a:r>
            <a:endParaRPr/>
          </a:p>
        </p:txBody>
      </p:sp>
    </p:spTree>
  </p:cSld>
  <p:clrMapOvr>
    <a:masterClrMapping/>
  </p:clrMapOvr>
  <p:transition spd="slow">
    <p:fade/>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sp>
        <p:nvSpPr>
          <p:cNvPr id="1003" name="Google Shape;1003;p147"/>
          <p:cNvSpPr txBox="1"/>
          <p:nvPr>
            <p:ph type="title"/>
          </p:nvPr>
        </p:nvSpPr>
        <p:spPr>
          <a:xfrm>
            <a:off x="1676400" y="457200"/>
            <a:ext cx="4716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B050"/>
              </a:buClr>
              <a:buSzPts val="4000"/>
              <a:buFont typeface="Comic Sans MS"/>
              <a:buNone/>
            </a:pPr>
            <a:r>
              <a:rPr b="1" i="0" lang="en-US" sz="4000" u="sng">
                <a:solidFill>
                  <a:srgbClr val="00B050"/>
                </a:solidFill>
                <a:latin typeface="Comic Sans MS"/>
                <a:ea typeface="Comic Sans MS"/>
                <a:cs typeface="Comic Sans MS"/>
                <a:sym typeface="Comic Sans MS"/>
              </a:rPr>
              <a:t>  Question</a:t>
            </a:r>
            <a:endParaRPr/>
          </a:p>
        </p:txBody>
      </p:sp>
      <p:sp>
        <p:nvSpPr>
          <p:cNvPr id="1004" name="Google Shape;1004;p147"/>
          <p:cNvSpPr txBox="1"/>
          <p:nvPr>
            <p:ph idx="1" type="body"/>
          </p:nvPr>
        </p:nvSpPr>
        <p:spPr>
          <a:xfrm>
            <a:off x="468312" y="1916112"/>
            <a:ext cx="8147100" cy="1296900"/>
          </a:xfrm>
          <a:prstGeom prst="rect">
            <a:avLst/>
          </a:prstGeom>
          <a:noFill/>
          <a:ln>
            <a:noFill/>
          </a:ln>
        </p:spPr>
        <p:txBody>
          <a:bodyPr anchorCtr="0" anchor="t" bIns="45700" lIns="91425" spcFirstLastPara="1" rIns="91425" wrap="square" tIns="45700">
            <a:noAutofit/>
          </a:bodyPr>
          <a:lstStyle/>
          <a:p>
            <a:pPr indent="-342900" lvl="0" marL="342900" rtl="0" algn="ctr">
              <a:lnSpc>
                <a:spcPct val="100000"/>
              </a:lnSpc>
              <a:spcBef>
                <a:spcPts val="0"/>
              </a:spcBef>
              <a:spcAft>
                <a:spcPts val="0"/>
              </a:spcAft>
              <a:buClr>
                <a:srgbClr val="FFFFFF"/>
              </a:buClr>
              <a:buSzPts val="3400"/>
              <a:buFont typeface="Comic Sans MS"/>
              <a:buNone/>
            </a:pPr>
            <a:r>
              <a:rPr b="1" i="0" lang="en-US" sz="3400" u="none">
                <a:solidFill>
                  <a:srgbClr val="FFFFFF"/>
                </a:solidFill>
                <a:latin typeface="Comic Sans MS"/>
                <a:ea typeface="Comic Sans MS"/>
                <a:cs typeface="Comic Sans MS"/>
                <a:sym typeface="Comic Sans MS"/>
              </a:rPr>
              <a:t>t</a:t>
            </a:r>
            <a:r>
              <a:rPr b="1" i="0" lang="en-US" sz="3400" u="none">
                <a:solidFill>
                  <a:srgbClr val="00664D"/>
                </a:solidFill>
                <a:latin typeface="Comic Sans MS"/>
                <a:ea typeface="Comic Sans MS"/>
                <a:cs typeface="Comic Sans MS"/>
                <a:sym typeface="Comic Sans MS"/>
              </a:rPr>
              <a:t>Why is petroleum vaporized in the absence of air at 360°C?</a:t>
            </a:r>
            <a:endParaRPr/>
          </a:p>
          <a:p>
            <a:pPr indent="-342900" lvl="0" marL="342900" rtl="0" algn="ctr">
              <a:lnSpc>
                <a:spcPct val="100000"/>
              </a:lnSpc>
              <a:spcBef>
                <a:spcPts val="680"/>
              </a:spcBef>
              <a:spcAft>
                <a:spcPts val="0"/>
              </a:spcAft>
              <a:buClr>
                <a:srgbClr val="FFFFFF"/>
              </a:buClr>
              <a:buSzPts val="3400"/>
              <a:buFont typeface="Comic Sans MS"/>
              <a:buNone/>
            </a:pPr>
            <a:r>
              <a:rPr b="1" i="0" lang="en-US" sz="3400" u="none">
                <a:solidFill>
                  <a:srgbClr val="FFFFFF"/>
                </a:solidFill>
                <a:latin typeface="Comic Sans MS"/>
                <a:ea typeface="Comic Sans MS"/>
                <a:cs typeface="Comic Sans MS"/>
                <a:sym typeface="Comic Sans MS"/>
              </a:rPr>
              <a:t> </a:t>
            </a:r>
            <a:endParaRPr/>
          </a:p>
        </p:txBody>
      </p:sp>
      <p:pic>
        <p:nvPicPr>
          <p:cNvPr descr="j0311778" id="1005" name="Google Shape;1005;p147"/>
          <p:cNvPicPr preferRelativeResize="0"/>
          <p:nvPr>
            <p:ph idx="1" type="body"/>
          </p:nvPr>
        </p:nvPicPr>
        <p:blipFill rotWithShape="1">
          <a:blip r:embed="rId3">
            <a:alphaModFix/>
          </a:blip>
          <a:srcRect b="0" l="0" r="0" t="0"/>
          <a:stretch/>
        </p:blipFill>
        <p:spPr>
          <a:xfrm>
            <a:off x="468312" y="260350"/>
            <a:ext cx="966900" cy="1440000"/>
          </a:xfrm>
          <a:prstGeom prst="rect">
            <a:avLst/>
          </a:prstGeom>
          <a:noFill/>
          <a:ln>
            <a:noFill/>
          </a:ln>
        </p:spPr>
      </p:pic>
      <p:sp>
        <p:nvSpPr>
          <p:cNvPr id="1006" name="Google Shape;1006;p147"/>
          <p:cNvSpPr txBox="1"/>
          <p:nvPr/>
        </p:nvSpPr>
        <p:spPr>
          <a:xfrm>
            <a:off x="684212" y="3860800"/>
            <a:ext cx="7848600" cy="58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0F0"/>
              </a:buClr>
              <a:buSzPts val="3200"/>
              <a:buFont typeface="Arial"/>
              <a:buNone/>
            </a:pPr>
            <a:r>
              <a:rPr b="0" i="0" lang="en-US" sz="3200" u="none">
                <a:solidFill>
                  <a:srgbClr val="00B0F0"/>
                </a:solidFill>
                <a:latin typeface="Arial"/>
                <a:ea typeface="Arial"/>
                <a:cs typeface="Arial"/>
                <a:sym typeface="Arial"/>
              </a:rPr>
              <a:t> It may ignite and cause an explosion!</a:t>
            </a:r>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04">
                                            <p:txEl>
                                              <p:pRg end="0" st="0"/>
                                            </p:txEl>
                                          </p:spTgt>
                                        </p:tgtEl>
                                        <p:attrNameLst>
                                          <p:attrName>style.visibility</p:attrName>
                                        </p:attrNameLst>
                                      </p:cBhvr>
                                      <p:to>
                                        <p:strVal val="visible"/>
                                      </p:to>
                                    </p:set>
                                    <p:animEffect filter="fade" transition="in">
                                      <p:cBhvr>
                                        <p:cTn dur="600"/>
                                        <p:tgtEl>
                                          <p:spTgt spid="100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004">
                                            <p:txEl>
                                              <p:pRg end="1" st="1"/>
                                            </p:txEl>
                                          </p:spTgt>
                                        </p:tgtEl>
                                        <p:attrNameLst>
                                          <p:attrName>style.visibility</p:attrName>
                                        </p:attrNameLst>
                                      </p:cBhvr>
                                      <p:to>
                                        <p:strVal val="visible"/>
                                      </p:to>
                                    </p:set>
                                    <p:animEffect filter="fade" transition="in">
                                      <p:cBhvr>
                                        <p:cTn dur="600"/>
                                        <p:tgtEl>
                                          <p:spTgt spid="10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06"/>
                                        </p:tgtEl>
                                        <p:attrNameLst>
                                          <p:attrName>style.visibility</p:attrName>
                                        </p:attrNameLst>
                                      </p:cBhvr>
                                      <p:to>
                                        <p:strVal val="visible"/>
                                      </p:to>
                                    </p:set>
                                    <p:anim calcmode="lin" valueType="num">
                                      <p:cBhvr additive="base">
                                        <p:cTn dur="500"/>
                                        <p:tgtEl>
                                          <p:spTgt spid="1006"/>
                                        </p:tgtEl>
                                        <p:attrNameLst>
                                          <p:attrName>ppt_w</p:attrName>
                                        </p:attrNameLst>
                                      </p:cBhvr>
                                      <p:tavLst>
                                        <p:tav fmla="" tm="0">
                                          <p:val>
                                            <p:strVal val="0"/>
                                          </p:val>
                                        </p:tav>
                                        <p:tav fmla="" tm="100000">
                                          <p:val>
                                            <p:strVal val="#ppt_w"/>
                                          </p:val>
                                        </p:tav>
                                      </p:tavLst>
                                    </p:anim>
                                    <p:anim calcmode="lin" valueType="num">
                                      <p:cBhvr additive="base">
                                        <p:cTn dur="500"/>
                                        <p:tgtEl>
                                          <p:spTgt spid="100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0" name="Shape 1010"/>
        <p:cNvGrpSpPr/>
        <p:nvPr/>
      </p:nvGrpSpPr>
      <p:grpSpPr>
        <a:xfrm>
          <a:off x="0" y="0"/>
          <a:ext cx="0" cy="0"/>
          <a:chOff x="0" y="0"/>
          <a:chExt cx="0" cy="0"/>
        </a:xfrm>
      </p:grpSpPr>
      <p:graphicFrame>
        <p:nvGraphicFramePr>
          <p:cNvPr id="1011" name="Google Shape;1011;p148"/>
          <p:cNvGraphicFramePr/>
          <p:nvPr/>
        </p:nvGraphicFramePr>
        <p:xfrm>
          <a:off x="0" y="71437"/>
          <a:ext cx="9144000" cy="6858000"/>
        </p:xfrm>
        <a:graphic>
          <a:graphicData uri="http://schemas.openxmlformats.org/presentationml/2006/ole">
            <mc:AlternateContent>
              <mc:Choice Requires="v">
                <p:oleObj r:id="rId4" imgH="6858000" imgW="9144000" progId="Excel.Chart.8" spid="_x0000_s1">
                  <p:embed/>
                </p:oleObj>
              </mc:Choice>
              <mc:Fallback>
                <p:oleObj r:id="rId5" imgH="6858000" imgW="9144000" progId="Excel.Chart.8">
                  <p:embed/>
                  <p:pic>
                    <p:nvPicPr>
                      <p:cNvPr id="1011" name="Google Shape;1011;p148"/>
                      <p:cNvPicPr preferRelativeResize="0"/>
                      <p:nvPr/>
                    </p:nvPicPr>
                    <p:blipFill rotWithShape="1">
                      <a:blip r:embed="rId6">
                        <a:alphaModFix/>
                      </a:blip>
                      <a:srcRect b="0" l="0" r="0" t="0"/>
                      <a:stretch/>
                    </p:blipFill>
                    <p:spPr>
                      <a:xfrm>
                        <a:off x="0" y="71437"/>
                        <a:ext cx="9144000" cy="6858000"/>
                      </a:xfrm>
                      <a:prstGeom prst="rect">
                        <a:avLst/>
                      </a:prstGeom>
                      <a:noFill/>
                      <a:ln>
                        <a:noFill/>
                      </a:ln>
                    </p:spPr>
                  </p:pic>
                </p:oleObj>
              </mc:Fallback>
            </mc:AlternateContent>
          </a:graphicData>
        </a:graphic>
      </p:graphicFrame>
      <p:sp>
        <p:nvSpPr>
          <p:cNvPr id="1012" name="Google Shape;1012;p148"/>
          <p:cNvSpPr txBox="1"/>
          <p:nvPr/>
        </p:nvSpPr>
        <p:spPr>
          <a:xfrm>
            <a:off x="838200" y="152400"/>
            <a:ext cx="1981200" cy="6400800"/>
          </a:xfrm>
          <a:prstGeom prst="rect">
            <a:avLst/>
          </a:prstGeom>
          <a:solidFill>
            <a:schemeClr val="lt1"/>
          </a:solidFill>
          <a:ln cap="flat" cmpd="sng" w="381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1013" name="Google Shape;1013;p148"/>
          <p:cNvPicPr preferRelativeResize="0"/>
          <p:nvPr/>
        </p:nvPicPr>
        <p:blipFill rotWithShape="1">
          <a:blip r:embed="rId7">
            <a:alphaModFix/>
          </a:blip>
          <a:srcRect b="0" l="0" r="0" t="0"/>
          <a:stretch/>
        </p:blipFill>
        <p:spPr>
          <a:xfrm>
            <a:off x="990600" y="304800"/>
            <a:ext cx="1665287" cy="6095999"/>
          </a:xfrm>
          <a:prstGeom prst="rect">
            <a:avLst/>
          </a:prstGeom>
          <a:noFill/>
          <a:ln>
            <a:noFill/>
          </a:ln>
        </p:spPr>
      </p:pic>
      <p:sp>
        <p:nvSpPr>
          <p:cNvPr id="1014" name="Google Shape;1014;p148"/>
          <p:cNvSpPr txBox="1"/>
          <p:nvPr/>
        </p:nvSpPr>
        <p:spPr>
          <a:xfrm>
            <a:off x="3352800" y="2895600"/>
            <a:ext cx="5410200" cy="822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Distillation to separate by boiling point ranges</a:t>
            </a:r>
            <a:endParaRPr/>
          </a:p>
        </p:txBody>
      </p:sp>
      <p:sp>
        <p:nvSpPr>
          <p:cNvPr id="1015" name="Google Shape;1015;p148"/>
          <p:cNvSpPr txBox="1"/>
          <p:nvPr/>
        </p:nvSpPr>
        <p:spPr>
          <a:xfrm>
            <a:off x="3352800" y="1752600"/>
            <a:ext cx="4800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Water washing to remove impurities</a:t>
            </a:r>
            <a:endParaRPr/>
          </a:p>
        </p:txBody>
      </p:sp>
      <p:sp>
        <p:nvSpPr>
          <p:cNvPr id="1016" name="Google Shape;1016;p148"/>
          <p:cNvSpPr txBox="1"/>
          <p:nvPr/>
        </p:nvSpPr>
        <p:spPr>
          <a:xfrm>
            <a:off x="3352800" y="4343400"/>
            <a:ext cx="4876800" cy="822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Conversion reactions to alter molecular structures</a:t>
            </a:r>
            <a:endParaRPr/>
          </a:p>
        </p:txBody>
      </p:sp>
      <p:sp>
        <p:nvSpPr>
          <p:cNvPr id="1017" name="Google Shape;1017;p148"/>
          <p:cNvSpPr txBox="1"/>
          <p:nvPr/>
        </p:nvSpPr>
        <p:spPr>
          <a:xfrm>
            <a:off x="3352800" y="5486400"/>
            <a:ext cx="5105400" cy="822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Mixing to obtain maximum commercial characteristics</a:t>
            </a:r>
            <a:endParaRPr/>
          </a:p>
        </p:txBody>
      </p:sp>
      <p:sp>
        <p:nvSpPr>
          <p:cNvPr id="1018" name="Google Shape;1018;p148"/>
          <p:cNvSpPr txBox="1"/>
          <p:nvPr/>
        </p:nvSpPr>
        <p:spPr>
          <a:xfrm>
            <a:off x="3352800" y="457200"/>
            <a:ext cx="49530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Petroleum delivered from well field</a:t>
            </a:r>
            <a:endParaRPr/>
          </a:p>
        </p:txBody>
      </p:sp>
      <p:cxnSp>
        <p:nvCxnSpPr>
          <p:cNvPr id="1019" name="Google Shape;1019;p148"/>
          <p:cNvCxnSpPr/>
          <p:nvPr/>
        </p:nvCxnSpPr>
        <p:spPr>
          <a:xfrm rot="10800000">
            <a:off x="2667000" y="685800"/>
            <a:ext cx="609600" cy="0"/>
          </a:xfrm>
          <a:prstGeom prst="straightConnector1">
            <a:avLst/>
          </a:prstGeom>
          <a:noFill/>
          <a:ln cap="flat" cmpd="sng" w="28575">
            <a:solidFill>
              <a:srgbClr val="FF3300"/>
            </a:solidFill>
            <a:prstDash val="solid"/>
            <a:miter lim="800000"/>
            <a:headEnd len="med" w="med" type="none"/>
            <a:tailEnd len="med" w="med" type="triangle"/>
          </a:ln>
        </p:spPr>
      </p:cxnSp>
      <p:cxnSp>
        <p:nvCxnSpPr>
          <p:cNvPr id="1020" name="Google Shape;1020;p148"/>
          <p:cNvCxnSpPr/>
          <p:nvPr/>
        </p:nvCxnSpPr>
        <p:spPr>
          <a:xfrm rot="10800000">
            <a:off x="2743200" y="3124200"/>
            <a:ext cx="609600" cy="0"/>
          </a:xfrm>
          <a:prstGeom prst="straightConnector1">
            <a:avLst/>
          </a:prstGeom>
          <a:noFill/>
          <a:ln cap="flat" cmpd="sng" w="28575">
            <a:solidFill>
              <a:srgbClr val="FF3300"/>
            </a:solidFill>
            <a:prstDash val="solid"/>
            <a:miter lim="800000"/>
            <a:headEnd len="med" w="med" type="none"/>
            <a:tailEnd len="med" w="med" type="triangle"/>
          </a:ln>
        </p:spPr>
      </p:cxnSp>
      <p:cxnSp>
        <p:nvCxnSpPr>
          <p:cNvPr id="1021" name="Google Shape;1021;p148"/>
          <p:cNvCxnSpPr/>
          <p:nvPr/>
        </p:nvCxnSpPr>
        <p:spPr>
          <a:xfrm rot="10800000">
            <a:off x="2743200" y="4572000"/>
            <a:ext cx="609600" cy="0"/>
          </a:xfrm>
          <a:prstGeom prst="straightConnector1">
            <a:avLst/>
          </a:prstGeom>
          <a:noFill/>
          <a:ln cap="flat" cmpd="sng" w="28575">
            <a:solidFill>
              <a:srgbClr val="FF3300"/>
            </a:solidFill>
            <a:prstDash val="solid"/>
            <a:miter lim="800000"/>
            <a:headEnd len="med" w="med" type="none"/>
            <a:tailEnd len="med" w="med" type="triangle"/>
          </a:ln>
        </p:spPr>
      </p:cxnSp>
      <p:cxnSp>
        <p:nvCxnSpPr>
          <p:cNvPr id="1022" name="Google Shape;1022;p148"/>
          <p:cNvCxnSpPr/>
          <p:nvPr/>
        </p:nvCxnSpPr>
        <p:spPr>
          <a:xfrm rot="10800000">
            <a:off x="2743200" y="5791200"/>
            <a:ext cx="609600" cy="0"/>
          </a:xfrm>
          <a:prstGeom prst="straightConnector1">
            <a:avLst/>
          </a:prstGeom>
          <a:noFill/>
          <a:ln cap="flat" cmpd="sng" w="28575">
            <a:solidFill>
              <a:srgbClr val="FF3300"/>
            </a:solidFill>
            <a:prstDash val="solid"/>
            <a:miter lim="800000"/>
            <a:headEnd len="med" w="med" type="none"/>
            <a:tailEnd len="med" w="med" type="triangle"/>
          </a:ln>
        </p:spPr>
      </p:cxnSp>
      <p:cxnSp>
        <p:nvCxnSpPr>
          <p:cNvPr id="1023" name="Google Shape;1023;p148"/>
          <p:cNvCxnSpPr/>
          <p:nvPr/>
        </p:nvCxnSpPr>
        <p:spPr>
          <a:xfrm rot="10800000">
            <a:off x="2743200" y="1981200"/>
            <a:ext cx="609600" cy="0"/>
          </a:xfrm>
          <a:prstGeom prst="straightConnector1">
            <a:avLst/>
          </a:prstGeom>
          <a:noFill/>
          <a:ln cap="flat" cmpd="sng" w="28575">
            <a:solidFill>
              <a:srgbClr val="FF3300"/>
            </a:solidFill>
            <a:prstDash val="solid"/>
            <a:miter lim="800000"/>
            <a:headEnd len="med" w="med" type="none"/>
            <a:tailEnd len="med" w="med" type="triangle"/>
          </a:ln>
        </p:spPr>
      </p:cxnSp>
    </p:spTree>
  </p:cSld>
  <p:clrMapOvr>
    <a:masterClrMapping/>
  </p:clrMapOvr>
  <p:transition spd="slow">
    <p:fade/>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pic>
        <p:nvPicPr>
          <p:cNvPr id="1028" name="Google Shape;1028;p149"/>
          <p:cNvPicPr preferRelativeResize="0"/>
          <p:nvPr>
            <p:ph idx="1" type="body"/>
          </p:nvPr>
        </p:nvPicPr>
        <p:blipFill rotWithShape="1">
          <a:blip r:embed="rId3">
            <a:alphaModFix/>
          </a:blip>
          <a:srcRect b="0" l="0" r="0" t="0"/>
          <a:stretch/>
        </p:blipFill>
        <p:spPr>
          <a:xfrm>
            <a:off x="0" y="0"/>
            <a:ext cx="9144000" cy="7070700"/>
          </a:xfrm>
          <a:prstGeom prst="rect">
            <a:avLst/>
          </a:prstGeom>
          <a:noFill/>
          <a:ln>
            <a:noFill/>
          </a:ln>
        </p:spPr>
      </p:pic>
      <p:pic>
        <p:nvPicPr>
          <p:cNvPr descr="C:\Users\tgoswami\Pictures\Aviary Photo_130376280451083584-1.png" id="1029" name="Google Shape;1029;p149"/>
          <p:cNvPicPr preferRelativeResize="0"/>
          <p:nvPr/>
        </p:nvPicPr>
        <p:blipFill rotWithShape="1">
          <a:blip r:embed="rId4">
            <a:alphaModFix/>
          </a:blip>
          <a:srcRect b="0" l="0" r="0" t="0"/>
          <a:stretch/>
        </p:blipFill>
        <p:spPr>
          <a:xfrm>
            <a:off x="6858000" y="19050"/>
            <a:ext cx="2286000" cy="6991349"/>
          </a:xfrm>
          <a:prstGeom prst="rect">
            <a:avLst/>
          </a:prstGeom>
          <a:noFill/>
          <a:ln>
            <a:noFill/>
          </a:ln>
        </p:spPr>
      </p:pic>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sp>
        <p:nvSpPr>
          <p:cNvPr id="1034" name="Google Shape;1034;p150"/>
          <p:cNvSpPr txBox="1"/>
          <p:nvPr>
            <p:ph idx="1" type="subTitle"/>
          </p:nvPr>
        </p:nvSpPr>
        <p:spPr>
          <a:xfrm>
            <a:off x="304800" y="0"/>
            <a:ext cx="84582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Arial"/>
              <a:buNone/>
            </a:pPr>
            <a:r>
              <a:t/>
            </a:r>
            <a:endParaRPr b="1" i="0" sz="3200" u="none">
              <a:solidFill>
                <a:schemeClr val="dk1"/>
              </a:solidFill>
              <a:latin typeface="Arial"/>
              <a:ea typeface="Arial"/>
              <a:cs typeface="Arial"/>
              <a:sym typeface="Arial"/>
            </a:endParaRPr>
          </a:p>
          <a:p>
            <a:pPr indent="0" lvl="0" marL="0" rtl="0" algn="ctr">
              <a:lnSpc>
                <a:spcPct val="100000"/>
              </a:lnSpc>
              <a:spcBef>
                <a:spcPts val="600"/>
              </a:spcBef>
              <a:spcAft>
                <a:spcPts val="0"/>
              </a:spcAft>
              <a:buClr>
                <a:schemeClr val="dk1"/>
              </a:buClr>
              <a:buSzPts val="3000"/>
              <a:buFont typeface="Times New Roman"/>
              <a:buNone/>
            </a:pPr>
            <a:r>
              <a:rPr b="1" i="0" lang="en-US" sz="3000" u="none">
                <a:solidFill>
                  <a:schemeClr val="dk1"/>
                </a:solidFill>
                <a:latin typeface="Times New Roman"/>
                <a:ea typeface="Times New Roman"/>
                <a:cs typeface="Times New Roman"/>
                <a:sym typeface="Times New Roman"/>
              </a:rPr>
              <a:t>FLASH POINT</a:t>
            </a:r>
            <a:endParaRPr/>
          </a:p>
          <a:p>
            <a:pPr indent="0" lvl="0" marL="0" rtl="0" algn="just">
              <a:lnSpc>
                <a:spcPct val="100000"/>
              </a:lnSpc>
              <a:spcBef>
                <a:spcPts val="600"/>
              </a:spcBef>
              <a:spcAft>
                <a:spcPts val="0"/>
              </a:spcAft>
              <a:buClr>
                <a:schemeClr val="dk1"/>
              </a:buClr>
              <a:buSzPts val="3000"/>
              <a:buFont typeface="Times New Roman"/>
              <a:buNone/>
            </a:pPr>
            <a:r>
              <a:rPr b="0" i="0" lang="en-US" sz="3000" u="none">
                <a:solidFill>
                  <a:schemeClr val="dk1"/>
                </a:solidFill>
                <a:latin typeface="Times New Roman"/>
                <a:ea typeface="Times New Roman"/>
                <a:cs typeface="Times New Roman"/>
                <a:sym typeface="Times New Roman"/>
              </a:rPr>
              <a:t>The flash point of a volatile liquid is the lowest temperature at which it can vaporise to form an ignitable mixture in air.</a:t>
            </a:r>
            <a:endParaRPr/>
          </a:p>
          <a:p>
            <a:pPr indent="0" lvl="0" marL="0" rtl="0" algn="just">
              <a:lnSpc>
                <a:spcPct val="100000"/>
              </a:lnSpc>
              <a:spcBef>
                <a:spcPts val="600"/>
              </a:spcBef>
              <a:spcAft>
                <a:spcPts val="0"/>
              </a:spcAft>
              <a:buClr>
                <a:schemeClr val="dk1"/>
              </a:buClr>
              <a:buSzPts val="3000"/>
              <a:buFont typeface="Times New Roman"/>
              <a:buNone/>
            </a:pPr>
            <a:r>
              <a:rPr b="0" i="0" lang="en-US" sz="3000" u="none">
                <a:solidFill>
                  <a:schemeClr val="dk1"/>
                </a:solidFill>
                <a:latin typeface="Times New Roman"/>
                <a:ea typeface="Times New Roman"/>
                <a:cs typeface="Times New Roman"/>
                <a:sym typeface="Times New Roman"/>
              </a:rPr>
              <a:t>At the flash point, the vapour may cease to burn when the source of ignition is removed. </a:t>
            </a:r>
            <a:endParaRPr/>
          </a:p>
          <a:p>
            <a:pPr indent="0" lvl="0" marL="0" rtl="0" algn="ctr">
              <a:lnSpc>
                <a:spcPct val="100000"/>
              </a:lnSpc>
              <a:spcBef>
                <a:spcPts val="600"/>
              </a:spcBef>
              <a:spcAft>
                <a:spcPts val="0"/>
              </a:spcAft>
              <a:buClr>
                <a:schemeClr val="dk1"/>
              </a:buClr>
              <a:buSzPts val="3000"/>
              <a:buFont typeface="Times New Roman"/>
              <a:buNone/>
            </a:pPr>
            <a:r>
              <a:rPr b="0" i="0" lang="en-US" sz="3000" u="none">
                <a:solidFill>
                  <a:schemeClr val="dk1"/>
                </a:solidFill>
                <a:latin typeface="Times New Roman"/>
                <a:ea typeface="Times New Roman"/>
                <a:cs typeface="Times New Roman"/>
                <a:sym typeface="Times New Roman"/>
              </a:rPr>
              <a:t>Or</a:t>
            </a:r>
            <a:endParaRPr/>
          </a:p>
          <a:p>
            <a:pPr indent="0" lvl="0" marL="0" rtl="0" algn="just">
              <a:lnSpc>
                <a:spcPct val="100000"/>
              </a:lnSpc>
              <a:spcBef>
                <a:spcPts val="600"/>
              </a:spcBef>
              <a:spcAft>
                <a:spcPts val="0"/>
              </a:spcAft>
              <a:buClr>
                <a:schemeClr val="dk1"/>
              </a:buClr>
              <a:buSzPts val="3000"/>
              <a:buFont typeface="Times New Roman"/>
              <a:buNone/>
            </a:pPr>
            <a:r>
              <a:rPr b="0" i="0" lang="en-US" sz="3000" u="none">
                <a:solidFill>
                  <a:schemeClr val="dk1"/>
                </a:solidFill>
                <a:latin typeface="Times New Roman"/>
                <a:ea typeface="Times New Roman"/>
                <a:cs typeface="Times New Roman"/>
                <a:sym typeface="Times New Roman"/>
              </a:rPr>
              <a:t>The minimum temperature, at which the sample gives sufficient vapours, which forms an ignition mixture with air, giving a flash when a flame is applied to it, is called flash point.</a:t>
            </a:r>
            <a:endParaRPr/>
          </a:p>
        </p:txBody>
      </p:sp>
    </p:spTree>
  </p:cSld>
  <p:clrMapOvr>
    <a:masterClrMapping/>
  </p:clrMapOvr>
  <p:transition spd="slow">
    <p:fade/>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sp>
        <p:nvSpPr>
          <p:cNvPr id="1039" name="Google Shape;1039;p151"/>
          <p:cNvSpPr txBox="1"/>
          <p:nvPr>
            <p:ph idx="1" type="subTitle"/>
          </p:nvPr>
        </p:nvSpPr>
        <p:spPr>
          <a:xfrm>
            <a:off x="457200" y="0"/>
            <a:ext cx="83058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Arial"/>
              <a:buNone/>
            </a:pPr>
            <a:r>
              <a:t/>
            </a:r>
            <a:endParaRPr b="0" i="0" sz="3200" u="none">
              <a:solidFill>
                <a:schemeClr val="dk1"/>
              </a:solidFill>
              <a:latin typeface="Times New Roman"/>
              <a:ea typeface="Times New Roman"/>
              <a:cs typeface="Times New Roman"/>
              <a:sym typeface="Times New Roman"/>
            </a:endParaRPr>
          </a:p>
          <a:p>
            <a:pPr indent="0" lvl="0" marL="0" rtl="0" algn="ctr">
              <a:lnSpc>
                <a:spcPct val="100000"/>
              </a:lnSpc>
              <a:spcBef>
                <a:spcPts val="640"/>
              </a:spcBef>
              <a:spcAft>
                <a:spcPts val="0"/>
              </a:spcAft>
              <a:buClr>
                <a:schemeClr val="dk1"/>
              </a:buClr>
              <a:buSzPts val="3200"/>
              <a:buFont typeface="Arial"/>
              <a:buNone/>
            </a:pPr>
            <a:r>
              <a:t/>
            </a:r>
            <a:endParaRPr b="0" i="0" sz="3200" u="none">
              <a:solidFill>
                <a:schemeClr val="dk1"/>
              </a:solidFill>
              <a:latin typeface="Times New Roman"/>
              <a:ea typeface="Times New Roman"/>
              <a:cs typeface="Times New Roman"/>
              <a:sym typeface="Times New Roman"/>
            </a:endParaRPr>
          </a:p>
          <a:p>
            <a:pPr indent="0" lvl="0" marL="0" rtl="0" algn="ctr">
              <a:lnSpc>
                <a:spcPct val="100000"/>
              </a:lnSpc>
              <a:spcBef>
                <a:spcPts val="64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FIRE POINT</a:t>
            </a:r>
            <a:endParaRPr/>
          </a:p>
          <a:p>
            <a:pPr indent="0" lvl="0" marL="0" rtl="0" algn="ctr">
              <a:lnSpc>
                <a:spcPct val="100000"/>
              </a:lnSpc>
              <a:spcBef>
                <a:spcPts val="640"/>
              </a:spcBef>
              <a:spcAft>
                <a:spcPts val="0"/>
              </a:spcAft>
              <a:buClr>
                <a:schemeClr val="dk1"/>
              </a:buClr>
              <a:buSzPts val="3200"/>
              <a:buFont typeface="Arial"/>
              <a:buNone/>
            </a:pPr>
            <a:r>
              <a:t/>
            </a:r>
            <a:endParaRPr b="1" i="0" sz="3200" u="none">
              <a:solidFill>
                <a:schemeClr val="dk1"/>
              </a:solidFill>
              <a:latin typeface="Times New Roman"/>
              <a:ea typeface="Times New Roman"/>
              <a:cs typeface="Times New Roman"/>
              <a:sym typeface="Times New Roman"/>
            </a:endParaRPr>
          </a:p>
          <a:p>
            <a:pPr indent="0" lvl="0" marL="0" rtl="0" algn="just">
              <a:lnSpc>
                <a:spcPct val="100000"/>
              </a:lnSpc>
              <a:spcBef>
                <a:spcPts val="64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A slightly higher temperature, the fire point, is defined as the temperature at which the vapour continues to burn after being ignited.</a:t>
            </a:r>
            <a:endParaRPr/>
          </a:p>
          <a:p>
            <a:pPr indent="0" lvl="0" marL="0" rtl="0" algn="ctr">
              <a:lnSpc>
                <a:spcPct val="100000"/>
              </a:lnSpc>
              <a:spcBef>
                <a:spcPts val="640"/>
              </a:spcBef>
              <a:spcAft>
                <a:spcPts val="0"/>
              </a:spcAft>
              <a:buClr>
                <a:schemeClr val="dk1"/>
              </a:buClr>
              <a:buSzPts val="3200"/>
              <a:buFont typeface="Arial"/>
              <a:buNone/>
            </a:pPr>
            <a:r>
              <a:t/>
            </a:r>
            <a:endParaRPr b="0" i="0" sz="3200" u="none">
              <a:solidFill>
                <a:schemeClr val="dk1"/>
              </a:solidFill>
              <a:latin typeface="Times New Roman"/>
              <a:ea typeface="Times New Roman"/>
              <a:cs typeface="Times New Roman"/>
              <a:sym typeface="Times New Roman"/>
            </a:endParaRPr>
          </a:p>
          <a:p>
            <a:pPr indent="0" lvl="0" marL="0" rtl="0" algn="ctr">
              <a:spcBef>
                <a:spcPts val="640"/>
              </a:spcBef>
              <a:spcAft>
                <a:spcPts val="0"/>
              </a:spcAft>
              <a:buClr>
                <a:schemeClr val="dk1"/>
              </a:buClr>
              <a:buSzPts val="3200"/>
              <a:buFont typeface="Arial"/>
              <a:buNone/>
            </a:pPr>
            <a:r>
              <a:t/>
            </a:r>
            <a:endParaRPr b="0" i="0" sz="3200" u="none">
              <a:solidFill>
                <a:schemeClr val="dk1"/>
              </a:solidFill>
              <a:latin typeface="Times New Roman"/>
              <a:ea typeface="Times New Roman"/>
              <a:cs typeface="Times New Roman"/>
              <a:sym typeface="Times New Roman"/>
            </a:endParaRPr>
          </a:p>
        </p:txBody>
      </p:sp>
    </p:spTree>
  </p:cSld>
  <p:clrMapOvr>
    <a:masterClrMapping/>
  </p:clrMapOvr>
  <p:transition spd="slow">
    <p:fade/>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152"/>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Arial"/>
              <a:buNone/>
            </a:pPr>
            <a:r>
              <a:t/>
            </a:r>
            <a:endParaRPr b="1" i="0" sz="3200" u="none">
              <a:solidFill>
                <a:schemeClr val="dk1"/>
              </a:solidFill>
              <a:latin typeface="Arial"/>
              <a:ea typeface="Arial"/>
              <a:cs typeface="Arial"/>
              <a:sym typeface="Arial"/>
            </a:endParaRPr>
          </a:p>
          <a:p>
            <a:pPr indent="0" lvl="0" marL="0" rtl="0" algn="ctr">
              <a:lnSpc>
                <a:spcPct val="100000"/>
              </a:lnSpc>
              <a:spcBef>
                <a:spcPts val="720"/>
              </a:spcBef>
              <a:spcAft>
                <a:spcPts val="0"/>
              </a:spcAft>
              <a:buClr>
                <a:srgbClr val="FF0000"/>
              </a:buClr>
              <a:buSzPts val="3600"/>
              <a:buFont typeface="Times New Roman"/>
              <a:buNone/>
            </a:pPr>
            <a:r>
              <a:rPr b="1" i="0" lang="en-US" sz="3600" u="none">
                <a:solidFill>
                  <a:srgbClr val="FF0000"/>
                </a:solidFill>
                <a:latin typeface="Times New Roman"/>
                <a:ea typeface="Times New Roman"/>
                <a:cs typeface="Times New Roman"/>
                <a:sym typeface="Times New Roman"/>
              </a:rPr>
              <a:t>PREPARATION OF ALKANES</a:t>
            </a:r>
            <a:endParaRPr/>
          </a:p>
          <a:p>
            <a:pPr indent="-152400" lvl="0" marL="0" rtl="0" algn="just">
              <a:lnSpc>
                <a:spcPct val="100000"/>
              </a:lnSpc>
              <a:spcBef>
                <a:spcPts val="560"/>
              </a:spcBef>
              <a:spcAft>
                <a:spcPts val="0"/>
              </a:spcAft>
              <a:buClr>
                <a:srgbClr val="7030A0"/>
              </a:buClr>
              <a:buSzPts val="2400"/>
              <a:buFont typeface="Times New Roman"/>
              <a:buChar char="•"/>
            </a:pPr>
            <a:r>
              <a:rPr b="1" i="0" lang="en-US" sz="2400" u="none">
                <a:solidFill>
                  <a:srgbClr val="7030A0"/>
                </a:solidFill>
                <a:latin typeface="Times New Roman"/>
                <a:ea typeface="Times New Roman"/>
                <a:cs typeface="Times New Roman"/>
                <a:sym typeface="Times New Roman"/>
              </a:rPr>
              <a:t>  </a:t>
            </a:r>
            <a:r>
              <a:rPr b="1" i="0" lang="en-US" sz="2800" u="none">
                <a:solidFill>
                  <a:srgbClr val="7030A0"/>
                </a:solidFill>
                <a:latin typeface="Times New Roman"/>
                <a:ea typeface="Times New Roman"/>
                <a:cs typeface="Times New Roman"/>
                <a:sym typeface="Times New Roman"/>
              </a:rPr>
              <a:t>By the reduction of unsaturated hydrocarbons</a:t>
            </a:r>
            <a:endParaRPr/>
          </a:p>
          <a:p>
            <a:pPr indent="0" lvl="0" marL="0" rtl="0" algn="ctr">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        RCH=CH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 + 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               RCH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CH</a:t>
            </a:r>
            <a:r>
              <a:rPr b="1" baseline="-25000" i="0" lang="en-US" sz="2800" u="none">
                <a:solidFill>
                  <a:schemeClr val="dk1"/>
                </a:solidFill>
                <a:latin typeface="Times New Roman"/>
                <a:ea typeface="Times New Roman"/>
                <a:cs typeface="Times New Roman"/>
                <a:sym typeface="Times New Roman"/>
              </a:rPr>
              <a:t>3</a:t>
            </a:r>
            <a:r>
              <a:rPr b="1" i="0" lang="en-US" sz="2800" u="none">
                <a:solidFill>
                  <a:schemeClr val="dk1"/>
                </a:solidFill>
                <a:latin typeface="Times New Roman"/>
                <a:ea typeface="Times New Roman"/>
                <a:cs typeface="Times New Roman"/>
                <a:sym typeface="Times New Roman"/>
              </a:rPr>
              <a:t> </a:t>
            </a:r>
            <a:endParaRPr/>
          </a:p>
          <a:p>
            <a:pPr indent="-177800" lvl="0" marL="0" rtl="0" algn="just">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a:t>
            </a:r>
            <a:r>
              <a:rPr b="1" i="0" lang="en-US" sz="2800" u="none">
                <a:solidFill>
                  <a:srgbClr val="7030A0"/>
                </a:solidFill>
                <a:latin typeface="Times New Roman"/>
                <a:ea typeface="Times New Roman"/>
                <a:cs typeface="Times New Roman"/>
                <a:sym typeface="Times New Roman"/>
              </a:rPr>
              <a:t>By Wurtz reaction</a:t>
            </a:r>
            <a:endParaRPr/>
          </a:p>
          <a:p>
            <a:pPr indent="0" lvl="0" marL="0" rtl="0" algn="ctr">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 2RCH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X + 2Na                RCH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CH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R</a:t>
            </a:r>
            <a:endParaRPr/>
          </a:p>
          <a:p>
            <a:pPr indent="-177800" lvl="0" marL="0" rtl="0" algn="just">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a:t>
            </a:r>
            <a:r>
              <a:rPr b="1" i="0" lang="en-US" sz="2800" u="none">
                <a:solidFill>
                  <a:srgbClr val="7030A0"/>
                </a:solidFill>
                <a:latin typeface="Times New Roman"/>
                <a:ea typeface="Times New Roman"/>
                <a:cs typeface="Times New Roman"/>
                <a:sym typeface="Times New Roman"/>
              </a:rPr>
              <a:t>From Grignard Reagent</a:t>
            </a:r>
            <a:endParaRPr/>
          </a:p>
          <a:p>
            <a:pPr indent="0" lvl="0" marL="0" rtl="0" algn="ctr">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 RMgX +H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O → RH + Mg(X)OH</a:t>
            </a:r>
            <a:endParaRPr/>
          </a:p>
          <a:p>
            <a:pPr indent="-177800" lvl="0" marL="0" rtl="0" algn="just">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a:t>
            </a:r>
            <a:r>
              <a:rPr b="1" i="0" lang="en-US" sz="2800" u="none">
                <a:solidFill>
                  <a:srgbClr val="7030A0"/>
                </a:solidFill>
                <a:latin typeface="Times New Roman"/>
                <a:ea typeface="Times New Roman"/>
                <a:cs typeface="Times New Roman"/>
                <a:sym typeface="Times New Roman"/>
              </a:rPr>
              <a:t>Kolbe’s electrolytic method</a:t>
            </a:r>
            <a:endParaRPr/>
          </a:p>
          <a:p>
            <a:pPr indent="0" lvl="0" marL="0" rtl="0" algn="ctr">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 2RCOONa                 2RCOO</a:t>
            </a:r>
            <a:r>
              <a:rPr b="1" baseline="30000" i="0" lang="en-US" sz="2800" u="none">
                <a:solidFill>
                  <a:schemeClr val="dk1"/>
                </a:solidFill>
                <a:latin typeface="Times New Roman"/>
                <a:ea typeface="Times New Roman"/>
                <a:cs typeface="Times New Roman"/>
                <a:sym typeface="Times New Roman"/>
              </a:rPr>
              <a:t>-</a:t>
            </a:r>
            <a:r>
              <a:rPr b="1" i="0" lang="en-US" sz="2800" u="none">
                <a:solidFill>
                  <a:schemeClr val="dk1"/>
                </a:solidFill>
                <a:latin typeface="Times New Roman"/>
                <a:ea typeface="Times New Roman"/>
                <a:cs typeface="Times New Roman"/>
                <a:sym typeface="Times New Roman"/>
              </a:rPr>
              <a:t>  +  2Na</a:t>
            </a:r>
            <a:r>
              <a:rPr b="1" baseline="30000" i="0" lang="en-US" sz="2800" u="none">
                <a:solidFill>
                  <a:schemeClr val="dk1"/>
                </a:solidFill>
                <a:latin typeface="Times New Roman"/>
                <a:ea typeface="Times New Roman"/>
                <a:cs typeface="Times New Roman"/>
                <a:sym typeface="Times New Roman"/>
              </a:rPr>
              <a:t>+</a:t>
            </a:r>
            <a:endParaRPr/>
          </a:p>
          <a:p>
            <a:pPr indent="0" lvl="0" marL="0" rtl="0" algn="ctr">
              <a:lnSpc>
                <a:spcPct val="100000"/>
              </a:lnSpc>
              <a:spcBef>
                <a:spcPts val="32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                                                                  (At anode)       (At cathode)</a:t>
            </a:r>
            <a:endParaRPr/>
          </a:p>
          <a:p>
            <a:pPr indent="0" lvl="0" marL="0" rtl="0" algn="ctr">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2Na</a:t>
            </a:r>
            <a:r>
              <a:rPr b="1" baseline="30000" i="0" lang="en-US" sz="2800" u="none">
                <a:solidFill>
                  <a:schemeClr val="dk1"/>
                </a:solidFill>
                <a:latin typeface="Times New Roman"/>
                <a:ea typeface="Times New Roman"/>
                <a:cs typeface="Times New Roman"/>
                <a:sym typeface="Times New Roman"/>
              </a:rPr>
              <a:t>+</a:t>
            </a:r>
            <a:r>
              <a:rPr b="1" i="0" lang="en-US" sz="2800" u="none">
                <a:solidFill>
                  <a:schemeClr val="dk1"/>
                </a:solidFill>
                <a:latin typeface="Times New Roman"/>
                <a:ea typeface="Times New Roman"/>
                <a:cs typeface="Times New Roman"/>
                <a:sym typeface="Times New Roman"/>
              </a:rPr>
              <a:t>               2Na                 2NaOH + H</a:t>
            </a:r>
            <a:r>
              <a:rPr b="1" baseline="-25000" i="0" lang="en-US" sz="2800" u="none">
                <a:solidFill>
                  <a:schemeClr val="dk1"/>
                </a:solidFill>
                <a:latin typeface="Times New Roman"/>
                <a:ea typeface="Times New Roman"/>
                <a:cs typeface="Times New Roman"/>
                <a:sym typeface="Times New Roman"/>
              </a:rPr>
              <a:t>2</a:t>
            </a:r>
            <a:endParaRPr/>
          </a:p>
          <a:p>
            <a:pPr indent="0" lvl="0" marL="0" rtl="0" algn="ctr">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2RCOO</a:t>
            </a:r>
            <a:r>
              <a:rPr b="1" baseline="30000" i="0" lang="en-US" sz="2800" u="none">
                <a:solidFill>
                  <a:schemeClr val="dk1"/>
                </a:solidFill>
                <a:latin typeface="Times New Roman"/>
                <a:ea typeface="Times New Roman"/>
                <a:cs typeface="Times New Roman"/>
                <a:sym typeface="Times New Roman"/>
              </a:rPr>
              <a:t>-</a:t>
            </a:r>
            <a:r>
              <a:rPr b="1" i="0" lang="en-US" sz="2800" u="none">
                <a:solidFill>
                  <a:schemeClr val="dk1"/>
                </a:solidFill>
                <a:latin typeface="Times New Roman"/>
                <a:ea typeface="Times New Roman"/>
                <a:cs typeface="Times New Roman"/>
                <a:sym typeface="Times New Roman"/>
              </a:rPr>
              <a:t>               2RCOO˙              2R˙                R-R         </a:t>
            </a:r>
            <a:endParaRPr/>
          </a:p>
          <a:p>
            <a:pPr indent="0" lvl="0" marL="0" rtl="0" algn="l">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                      </a:t>
            </a:r>
            <a:endParaRPr b="1" i="0" sz="3600" u="none">
              <a:solidFill>
                <a:schemeClr val="dk1"/>
              </a:solidFill>
              <a:latin typeface="Times New Roman"/>
              <a:ea typeface="Times New Roman"/>
              <a:cs typeface="Times New Roman"/>
              <a:sym typeface="Times New Roman"/>
            </a:endParaRPr>
          </a:p>
          <a:p>
            <a:pPr indent="0" lvl="0" marL="0" rtl="0" algn="ctr">
              <a:lnSpc>
                <a:spcPct val="100000"/>
              </a:lnSpc>
              <a:spcBef>
                <a:spcPts val="720"/>
              </a:spcBef>
              <a:spcAft>
                <a:spcPts val="0"/>
              </a:spcAft>
              <a:buClr>
                <a:schemeClr val="dk1"/>
              </a:buClr>
              <a:buSzPts val="3600"/>
              <a:buFont typeface="Arial"/>
              <a:buNone/>
            </a:pPr>
            <a:r>
              <a:t/>
            </a:r>
            <a:endParaRPr b="1" i="0" sz="3600" u="none">
              <a:solidFill>
                <a:schemeClr val="dk1"/>
              </a:solidFill>
              <a:latin typeface="Times New Roman"/>
              <a:ea typeface="Times New Roman"/>
              <a:cs typeface="Times New Roman"/>
              <a:sym typeface="Times New Roman"/>
            </a:endParaRPr>
          </a:p>
          <a:p>
            <a:pPr indent="0" lvl="0" marL="0" rtl="0" algn="ctr">
              <a:spcBef>
                <a:spcPts val="720"/>
              </a:spcBef>
              <a:spcAft>
                <a:spcPts val="0"/>
              </a:spcAft>
              <a:buClr>
                <a:schemeClr val="dk1"/>
              </a:buClr>
              <a:buSzPts val="3600"/>
              <a:buFont typeface="Arial"/>
              <a:buNone/>
            </a:pPr>
            <a:r>
              <a:t/>
            </a:r>
            <a:endParaRPr b="1" i="0" sz="3600" u="none">
              <a:solidFill>
                <a:schemeClr val="dk1"/>
              </a:solidFill>
              <a:latin typeface="Times New Roman"/>
              <a:ea typeface="Times New Roman"/>
              <a:cs typeface="Times New Roman"/>
              <a:sym typeface="Times New Roman"/>
            </a:endParaRPr>
          </a:p>
        </p:txBody>
      </p:sp>
      <p:sp>
        <p:nvSpPr>
          <p:cNvPr id="1046" name="Google Shape;1046;p152"/>
          <p:cNvSpPr txBox="1"/>
          <p:nvPr/>
        </p:nvSpPr>
        <p:spPr>
          <a:xfrm>
            <a:off x="0" y="0"/>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47" name="Google Shape;1047;p152"/>
          <p:cNvSpPr txBox="1"/>
          <p:nvPr/>
        </p:nvSpPr>
        <p:spPr>
          <a:xfrm>
            <a:off x="0" y="0"/>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48" name="Google Shape;1048;p152"/>
          <p:cNvSpPr txBox="1"/>
          <p:nvPr/>
        </p:nvSpPr>
        <p:spPr>
          <a:xfrm>
            <a:off x="0" y="0"/>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49" name="Google Shape;1049;p152"/>
          <p:cNvSpPr/>
          <p:nvPr/>
        </p:nvSpPr>
        <p:spPr>
          <a:xfrm>
            <a:off x="4800600" y="1905000"/>
            <a:ext cx="1066800" cy="228600"/>
          </a:xfrm>
          <a:prstGeom prst="rightArrow">
            <a:avLst>
              <a:gd fmla="val 19286"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50" name="Google Shape;1050;p152"/>
          <p:cNvSpPr txBox="1"/>
          <p:nvPr/>
        </p:nvSpPr>
        <p:spPr>
          <a:xfrm>
            <a:off x="5029200" y="1600200"/>
            <a:ext cx="6096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1" i="0" lang="en-US" sz="1600" u="none">
                <a:solidFill>
                  <a:schemeClr val="dk1"/>
                </a:solidFill>
                <a:latin typeface="Arial"/>
                <a:ea typeface="Arial"/>
                <a:cs typeface="Arial"/>
                <a:sym typeface="Arial"/>
              </a:rPr>
              <a:t>Ni</a:t>
            </a:r>
            <a:endParaRPr/>
          </a:p>
        </p:txBody>
      </p:sp>
      <p:sp>
        <p:nvSpPr>
          <p:cNvPr id="1051" name="Google Shape;1051;p152"/>
          <p:cNvSpPr/>
          <p:nvPr/>
        </p:nvSpPr>
        <p:spPr>
          <a:xfrm>
            <a:off x="3744912" y="5006975"/>
            <a:ext cx="1066800" cy="228600"/>
          </a:xfrm>
          <a:prstGeom prst="rightArrow">
            <a:avLst>
              <a:gd fmla="val 19286"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52" name="Google Shape;1052;p152"/>
          <p:cNvSpPr txBox="1"/>
          <p:nvPr/>
        </p:nvSpPr>
        <p:spPr>
          <a:xfrm>
            <a:off x="3733800" y="4767262"/>
            <a:ext cx="11001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1" i="0" lang="en-US" sz="1600" u="none">
                <a:solidFill>
                  <a:schemeClr val="dk1"/>
                </a:solidFill>
                <a:latin typeface="Arial"/>
                <a:ea typeface="Arial"/>
                <a:cs typeface="Arial"/>
                <a:sym typeface="Arial"/>
              </a:rPr>
              <a:t>Current</a:t>
            </a:r>
            <a:endParaRPr/>
          </a:p>
        </p:txBody>
      </p:sp>
      <p:sp>
        <p:nvSpPr>
          <p:cNvPr id="1053" name="Google Shape;1053;p152"/>
          <p:cNvSpPr txBox="1"/>
          <p:nvPr/>
        </p:nvSpPr>
        <p:spPr>
          <a:xfrm>
            <a:off x="2286000" y="6096000"/>
            <a:ext cx="6096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1" i="0" lang="en-US" sz="1600" u="none">
                <a:solidFill>
                  <a:schemeClr val="dk1"/>
                </a:solidFill>
                <a:latin typeface="Arial"/>
                <a:ea typeface="Arial"/>
                <a:cs typeface="Arial"/>
                <a:sym typeface="Arial"/>
              </a:rPr>
              <a:t>-2e</a:t>
            </a:r>
            <a:r>
              <a:rPr b="1" baseline="30000" i="0" lang="en-US" sz="1600" u="none">
                <a:solidFill>
                  <a:schemeClr val="dk1"/>
                </a:solidFill>
                <a:latin typeface="Arial"/>
                <a:ea typeface="Arial"/>
                <a:cs typeface="Arial"/>
                <a:sym typeface="Arial"/>
              </a:rPr>
              <a:t>-</a:t>
            </a:r>
            <a:endParaRPr/>
          </a:p>
        </p:txBody>
      </p:sp>
      <p:sp>
        <p:nvSpPr>
          <p:cNvPr id="1054" name="Google Shape;1054;p152"/>
          <p:cNvSpPr/>
          <p:nvPr/>
        </p:nvSpPr>
        <p:spPr>
          <a:xfrm>
            <a:off x="4419600" y="5818187"/>
            <a:ext cx="990600" cy="152400"/>
          </a:xfrm>
          <a:prstGeom prst="rightArrow">
            <a:avLst>
              <a:gd fmla="val 19938"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55" name="Google Shape;1055;p152"/>
          <p:cNvSpPr/>
          <p:nvPr/>
        </p:nvSpPr>
        <p:spPr>
          <a:xfrm>
            <a:off x="2362200" y="5867400"/>
            <a:ext cx="1143000" cy="152400"/>
          </a:xfrm>
          <a:prstGeom prst="rightArrow">
            <a:avLst>
              <a:gd fmla="val 20160"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56" name="Google Shape;1056;p152"/>
          <p:cNvSpPr txBox="1"/>
          <p:nvPr/>
        </p:nvSpPr>
        <p:spPr>
          <a:xfrm>
            <a:off x="2819400" y="5562600"/>
            <a:ext cx="12192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+2e</a:t>
            </a:r>
            <a:r>
              <a:rPr b="0" baseline="30000" i="0" lang="en-US" sz="1600" u="none">
                <a:solidFill>
                  <a:schemeClr val="dk1"/>
                </a:solidFill>
                <a:latin typeface="Arial"/>
                <a:ea typeface="Arial"/>
                <a:cs typeface="Arial"/>
                <a:sym typeface="Arial"/>
              </a:rPr>
              <a:t>-</a:t>
            </a:r>
            <a:endParaRPr/>
          </a:p>
        </p:txBody>
      </p:sp>
      <p:sp>
        <p:nvSpPr>
          <p:cNvPr id="1057" name="Google Shape;1057;p152"/>
          <p:cNvSpPr txBox="1"/>
          <p:nvPr/>
        </p:nvSpPr>
        <p:spPr>
          <a:xfrm>
            <a:off x="4495800" y="5529262"/>
            <a:ext cx="6747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1" i="0" lang="en-US" sz="1600" u="none">
                <a:solidFill>
                  <a:schemeClr val="dk1"/>
                </a:solidFill>
                <a:latin typeface="Arial"/>
                <a:ea typeface="Arial"/>
                <a:cs typeface="Arial"/>
                <a:sym typeface="Arial"/>
              </a:rPr>
              <a:t>H</a:t>
            </a:r>
            <a:r>
              <a:rPr b="1" baseline="-25000" i="0" lang="en-US" sz="1600" u="none">
                <a:solidFill>
                  <a:schemeClr val="dk1"/>
                </a:solidFill>
                <a:latin typeface="Arial"/>
                <a:ea typeface="Arial"/>
                <a:cs typeface="Arial"/>
                <a:sym typeface="Arial"/>
              </a:rPr>
              <a:t>2</a:t>
            </a:r>
            <a:r>
              <a:rPr b="1" i="0" lang="en-US" sz="1600" u="none">
                <a:solidFill>
                  <a:schemeClr val="dk1"/>
                </a:solidFill>
                <a:latin typeface="Arial"/>
                <a:ea typeface="Arial"/>
                <a:cs typeface="Arial"/>
                <a:sym typeface="Arial"/>
              </a:rPr>
              <a:t>O</a:t>
            </a:r>
            <a:endParaRPr/>
          </a:p>
        </p:txBody>
      </p:sp>
      <p:sp>
        <p:nvSpPr>
          <p:cNvPr id="1058" name="Google Shape;1058;p152"/>
          <p:cNvSpPr/>
          <p:nvPr/>
        </p:nvSpPr>
        <p:spPr>
          <a:xfrm>
            <a:off x="2049462" y="6389687"/>
            <a:ext cx="1143000" cy="93600"/>
          </a:xfrm>
          <a:prstGeom prst="rightArrow">
            <a:avLst>
              <a:gd fmla="val 20715"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59" name="Google Shape;1059;p152"/>
          <p:cNvSpPr/>
          <p:nvPr/>
        </p:nvSpPr>
        <p:spPr>
          <a:xfrm>
            <a:off x="4637087" y="6291262"/>
            <a:ext cx="1066800" cy="228600"/>
          </a:xfrm>
          <a:prstGeom prst="rightArrow">
            <a:avLst>
              <a:gd fmla="val 19286"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60" name="Google Shape;1060;p152"/>
          <p:cNvSpPr/>
          <p:nvPr/>
        </p:nvSpPr>
        <p:spPr>
          <a:xfrm>
            <a:off x="6477000" y="6373812"/>
            <a:ext cx="1219200" cy="136500"/>
          </a:xfrm>
          <a:prstGeom prst="rightArrow">
            <a:avLst>
              <a:gd fmla="val 20391"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61" name="Google Shape;1061;p152"/>
          <p:cNvSpPr txBox="1"/>
          <p:nvPr/>
        </p:nvSpPr>
        <p:spPr>
          <a:xfrm>
            <a:off x="6530975" y="6096000"/>
            <a:ext cx="12192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1" i="0" lang="en-US" sz="1600" u="none">
                <a:solidFill>
                  <a:schemeClr val="dk1"/>
                </a:solidFill>
                <a:latin typeface="Arial"/>
                <a:ea typeface="Arial"/>
                <a:cs typeface="Arial"/>
                <a:sym typeface="Arial"/>
              </a:rPr>
              <a:t>Coupling</a:t>
            </a:r>
            <a:endParaRPr/>
          </a:p>
        </p:txBody>
      </p:sp>
      <p:sp>
        <p:nvSpPr>
          <p:cNvPr id="1062" name="Google Shape;1062;p152"/>
          <p:cNvSpPr txBox="1"/>
          <p:nvPr/>
        </p:nvSpPr>
        <p:spPr>
          <a:xfrm>
            <a:off x="4800600" y="6081712"/>
            <a:ext cx="12192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1" i="0" lang="en-US" sz="1600" u="none">
                <a:solidFill>
                  <a:schemeClr val="dk1"/>
                </a:solidFill>
                <a:latin typeface="Arial"/>
                <a:ea typeface="Arial"/>
                <a:cs typeface="Arial"/>
                <a:sym typeface="Arial"/>
              </a:rPr>
              <a:t>-2CO</a:t>
            </a:r>
            <a:r>
              <a:rPr b="1" baseline="-25000" i="0" lang="en-US" sz="1600" u="none">
                <a:solidFill>
                  <a:schemeClr val="dk1"/>
                </a:solidFill>
                <a:latin typeface="Arial"/>
                <a:ea typeface="Arial"/>
                <a:cs typeface="Arial"/>
                <a:sym typeface="Arial"/>
              </a:rPr>
              <a:t>2</a:t>
            </a:r>
            <a:endParaRPr/>
          </a:p>
        </p:txBody>
      </p:sp>
      <p:sp>
        <p:nvSpPr>
          <p:cNvPr id="1063" name="Google Shape;1063;p152"/>
          <p:cNvSpPr/>
          <p:nvPr/>
        </p:nvSpPr>
        <p:spPr>
          <a:xfrm>
            <a:off x="4343400" y="2971800"/>
            <a:ext cx="1066800" cy="228600"/>
          </a:xfrm>
          <a:prstGeom prst="rightArrow">
            <a:avLst>
              <a:gd fmla="val 19286"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64" name="Google Shape;1064;p152"/>
          <p:cNvSpPr txBox="1"/>
          <p:nvPr/>
        </p:nvSpPr>
        <p:spPr>
          <a:xfrm>
            <a:off x="4343400" y="2695575"/>
            <a:ext cx="12192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1" i="0" lang="en-US" sz="1600" u="none">
                <a:solidFill>
                  <a:schemeClr val="dk1"/>
                </a:solidFill>
                <a:latin typeface="Arial"/>
                <a:ea typeface="Arial"/>
                <a:cs typeface="Arial"/>
                <a:sym typeface="Arial"/>
              </a:rPr>
              <a:t>Ether / ∆</a:t>
            </a:r>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8" name="Shape 1068"/>
        <p:cNvGrpSpPr/>
        <p:nvPr/>
      </p:nvGrpSpPr>
      <p:grpSpPr>
        <a:xfrm>
          <a:off x="0" y="0"/>
          <a:ext cx="0" cy="0"/>
          <a:chOff x="0" y="0"/>
          <a:chExt cx="0" cy="0"/>
        </a:xfrm>
      </p:grpSpPr>
      <p:sp>
        <p:nvSpPr>
          <p:cNvPr descr="{\displaystyle {\begin{matrix}{}\\{\ce {{CO2}+4H2-&gt;[400\ ^{\circ }{\ce {C}}][{\ce {pressure}}]{CH4}+2H2O}}\\{}\end{matrix}}}" id="1069" name="Google Shape;1069;p153"/>
          <p:cNvSpPr txBox="1"/>
          <p:nvPr/>
        </p:nvSpPr>
        <p:spPr>
          <a:xfrm>
            <a:off x="63500" y="-280987"/>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C:\Users\tgoswami\Desktop\{displaystyle {begin{matrix}{}{ce {{CO2}+4H2-[400 ^{circ }{ce {C}}][{ce {pressure}}]{CH4}+2H2O}}{}end{matrix}}}.png" id="1070" name="Google Shape;1070;p153"/>
          <p:cNvPicPr preferRelativeResize="0"/>
          <p:nvPr/>
        </p:nvPicPr>
        <p:blipFill rotWithShape="1">
          <a:blip r:embed="rId3">
            <a:alphaModFix/>
          </a:blip>
          <a:srcRect b="0" l="0" r="0" t="0"/>
          <a:stretch/>
        </p:blipFill>
        <p:spPr>
          <a:xfrm>
            <a:off x="2286000" y="1905000"/>
            <a:ext cx="4402137" cy="1562100"/>
          </a:xfrm>
          <a:prstGeom prst="rect">
            <a:avLst/>
          </a:prstGeom>
          <a:noFill/>
          <a:ln>
            <a:noFill/>
          </a:ln>
        </p:spPr>
      </p:pic>
      <p:sp>
        <p:nvSpPr>
          <p:cNvPr id="1071" name="Google Shape;1071;p153"/>
          <p:cNvSpPr txBox="1"/>
          <p:nvPr/>
        </p:nvSpPr>
        <p:spPr>
          <a:xfrm>
            <a:off x="215900" y="762000"/>
            <a:ext cx="8699400" cy="147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The Sabatier reaction or Sabatier process was discovered by the French chemist Paul Sabatier in the 1910s. It involves the reaction of hydrogen with carbon dioxide at elevated temperatures (optimally 300–400 °C) and pressures in the presence of a nickel catalyst to produce methane and water. Optionally, ruthenium on alumina (aluminium oxide) makes a more efficient catalyst.</a:t>
            </a:r>
            <a:endParaRPr/>
          </a:p>
        </p:txBody>
      </p:sp>
      <p:sp>
        <p:nvSpPr>
          <p:cNvPr id="1072" name="Google Shape;1072;p153"/>
          <p:cNvSpPr txBox="1"/>
          <p:nvPr/>
        </p:nvSpPr>
        <p:spPr>
          <a:xfrm>
            <a:off x="368300" y="228600"/>
            <a:ext cx="2057400" cy="3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Sabatier reaction</a:t>
            </a:r>
            <a:endParaRPr/>
          </a:p>
        </p:txBody>
      </p:sp>
      <p:pic>
        <p:nvPicPr>
          <p:cNvPr id="1073" name="Google Shape;1073;p153"/>
          <p:cNvPicPr preferRelativeResize="0"/>
          <p:nvPr/>
        </p:nvPicPr>
        <p:blipFill rotWithShape="1">
          <a:blip r:embed="rId4">
            <a:alphaModFix/>
          </a:blip>
          <a:srcRect b="0" l="0" r="0" t="0"/>
          <a:stretch/>
        </p:blipFill>
        <p:spPr>
          <a:xfrm>
            <a:off x="1676400" y="4191000"/>
            <a:ext cx="5407025" cy="2171700"/>
          </a:xfrm>
          <a:prstGeom prst="rect">
            <a:avLst/>
          </a:prstGeom>
          <a:noFill/>
          <a:ln>
            <a:noFill/>
          </a:ln>
        </p:spPr>
      </p:pic>
      <p:sp>
        <p:nvSpPr>
          <p:cNvPr id="1074" name="Google Shape;1074;p153"/>
          <p:cNvSpPr txBox="1"/>
          <p:nvPr/>
        </p:nvSpPr>
        <p:spPr>
          <a:xfrm>
            <a:off x="368300" y="3651250"/>
            <a:ext cx="3878400" cy="368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Sabatier and Senderen Reduction</a:t>
            </a:r>
            <a:endParaRPr/>
          </a:p>
        </p:txBody>
      </p:sp>
    </p:spTree>
  </p:cSld>
  <p:clrMapOvr>
    <a:masterClrMapping/>
  </p:clrMapOvr>
  <p:transition spd="slow">
    <p:fade/>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Google Shape;1079;p154"/>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400"/>
              <a:buFont typeface="Arial"/>
              <a:buNone/>
            </a:pPr>
            <a:r>
              <a:t/>
            </a:r>
            <a:endParaRPr b="1" i="0" sz="2400" u="none">
              <a:solidFill>
                <a:schemeClr val="dk1"/>
              </a:solidFill>
              <a:latin typeface="Times New Roman"/>
              <a:ea typeface="Times New Roman"/>
              <a:cs typeface="Times New Roman"/>
              <a:sym typeface="Times New Roman"/>
            </a:endParaRPr>
          </a:p>
          <a:p>
            <a:pPr indent="-152400" lvl="0" marL="0" rtl="0" algn="l">
              <a:lnSpc>
                <a:spcPct val="100000"/>
              </a:lnSpc>
              <a:spcBef>
                <a:spcPts val="480"/>
              </a:spcBef>
              <a:spcAft>
                <a:spcPts val="0"/>
              </a:spcAft>
              <a:buClr>
                <a:schemeClr val="dk1"/>
              </a:buClr>
              <a:buSzPts val="2400"/>
              <a:buFont typeface="Times New Roman"/>
              <a:buChar char="•"/>
            </a:pPr>
            <a:r>
              <a:rPr b="1" i="0" lang="en-US" sz="2400" u="none">
                <a:solidFill>
                  <a:schemeClr val="dk1"/>
                </a:solidFill>
                <a:latin typeface="Times New Roman"/>
                <a:ea typeface="Times New Roman"/>
                <a:cs typeface="Times New Roman"/>
                <a:sym typeface="Times New Roman"/>
              </a:rPr>
              <a:t> </a:t>
            </a:r>
            <a:r>
              <a:rPr b="1" i="0" lang="en-US" sz="2400" u="none">
                <a:solidFill>
                  <a:srgbClr val="7030A0"/>
                </a:solidFill>
                <a:latin typeface="Times New Roman"/>
                <a:ea typeface="Times New Roman"/>
                <a:cs typeface="Times New Roman"/>
                <a:sym typeface="Times New Roman"/>
              </a:rPr>
              <a:t>From sodium salt of carboxylic acids.</a:t>
            </a:r>
            <a:endParaRPr/>
          </a:p>
          <a:p>
            <a:pPr indent="0" lvl="0" marL="0" rtl="0" algn="ctr">
              <a:lnSpc>
                <a:spcPct val="100000"/>
              </a:lnSpc>
              <a:spcBef>
                <a:spcPts val="48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RCOOH + NaOH → RCOONa + H</a:t>
            </a:r>
            <a:r>
              <a:rPr b="1" baseline="-25000" i="0" lang="en-US" sz="2400" u="none">
                <a:solidFill>
                  <a:schemeClr val="dk1"/>
                </a:solidFill>
                <a:latin typeface="Times New Roman"/>
                <a:ea typeface="Times New Roman"/>
                <a:cs typeface="Times New Roman"/>
                <a:sym typeface="Times New Roman"/>
              </a:rPr>
              <a:t>2</a:t>
            </a:r>
            <a:r>
              <a:rPr b="1" i="0" lang="en-US" sz="2400" u="none">
                <a:solidFill>
                  <a:schemeClr val="dk1"/>
                </a:solidFill>
                <a:latin typeface="Times New Roman"/>
                <a:ea typeface="Times New Roman"/>
                <a:cs typeface="Times New Roman"/>
                <a:sym typeface="Times New Roman"/>
              </a:rPr>
              <a:t>O</a:t>
            </a:r>
            <a:endParaRPr/>
          </a:p>
          <a:p>
            <a:pPr indent="0" lvl="0" marL="0" rtl="0" algn="ctr">
              <a:lnSpc>
                <a:spcPct val="100000"/>
              </a:lnSpc>
              <a:spcBef>
                <a:spcPts val="48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RCOONa                           RH + Na</a:t>
            </a:r>
            <a:r>
              <a:rPr b="1" baseline="-25000" i="0" lang="en-US" sz="2400" u="none">
                <a:solidFill>
                  <a:schemeClr val="dk1"/>
                </a:solidFill>
                <a:latin typeface="Times New Roman"/>
                <a:ea typeface="Times New Roman"/>
                <a:cs typeface="Times New Roman"/>
                <a:sym typeface="Times New Roman"/>
              </a:rPr>
              <a:t>2</a:t>
            </a:r>
            <a:r>
              <a:rPr b="1" i="0" lang="en-US" sz="2400" u="none">
                <a:solidFill>
                  <a:schemeClr val="dk1"/>
                </a:solidFill>
                <a:latin typeface="Times New Roman"/>
                <a:ea typeface="Times New Roman"/>
                <a:cs typeface="Times New Roman"/>
                <a:sym typeface="Times New Roman"/>
              </a:rPr>
              <a:t>CO</a:t>
            </a:r>
            <a:r>
              <a:rPr b="1" baseline="-25000" i="0" lang="en-US" sz="2400" u="none">
                <a:solidFill>
                  <a:schemeClr val="dk1"/>
                </a:solidFill>
                <a:latin typeface="Times New Roman"/>
                <a:ea typeface="Times New Roman"/>
                <a:cs typeface="Times New Roman"/>
                <a:sym typeface="Times New Roman"/>
              </a:rPr>
              <a:t>3</a:t>
            </a:r>
            <a:endParaRPr/>
          </a:p>
          <a:p>
            <a:pPr indent="-177800" lvl="0" marL="0" rtl="0" algn="l">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a:t>
            </a:r>
            <a:r>
              <a:rPr b="1" i="0" lang="en-US" sz="2800" u="none">
                <a:solidFill>
                  <a:srgbClr val="7030A0"/>
                </a:solidFill>
                <a:latin typeface="Times New Roman"/>
                <a:ea typeface="Times New Roman"/>
                <a:cs typeface="Times New Roman"/>
                <a:sym typeface="Times New Roman"/>
              </a:rPr>
              <a:t>By the reduction of alkyl halides.</a:t>
            </a:r>
            <a:endParaRPr/>
          </a:p>
          <a:p>
            <a:pPr indent="0" lvl="0" marL="0" rtl="0" algn="ctr">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 RI                            RH + I</a:t>
            </a:r>
            <a:r>
              <a:rPr b="1" baseline="-25000" i="0" lang="en-US" sz="2800" u="none">
                <a:solidFill>
                  <a:schemeClr val="dk1"/>
                </a:solidFill>
                <a:latin typeface="Times New Roman"/>
                <a:ea typeface="Times New Roman"/>
                <a:cs typeface="Times New Roman"/>
                <a:sym typeface="Times New Roman"/>
              </a:rPr>
              <a:t>2</a:t>
            </a:r>
            <a:endParaRPr/>
          </a:p>
          <a:p>
            <a:pPr indent="-177800" lvl="0" marL="0" rtl="0" algn="l">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a:t>
            </a:r>
            <a:r>
              <a:rPr b="1" i="0" lang="en-US" sz="2800" u="none">
                <a:solidFill>
                  <a:srgbClr val="7030A0"/>
                </a:solidFill>
                <a:latin typeface="Times New Roman"/>
                <a:ea typeface="Times New Roman"/>
                <a:cs typeface="Times New Roman"/>
                <a:sym typeface="Times New Roman"/>
              </a:rPr>
              <a:t>By the hydroboration of alkenes</a:t>
            </a:r>
            <a:endParaRPr/>
          </a:p>
          <a:p>
            <a:pPr indent="0" lvl="0" marL="0" rtl="0" algn="ctr">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 RCH=CH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                                           RCH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CH</a:t>
            </a:r>
            <a:r>
              <a:rPr b="1" baseline="-25000" i="0" lang="en-US" sz="2800" u="none">
                <a:solidFill>
                  <a:schemeClr val="dk1"/>
                </a:solidFill>
                <a:latin typeface="Times New Roman"/>
                <a:ea typeface="Times New Roman"/>
                <a:cs typeface="Times New Roman"/>
                <a:sym typeface="Times New Roman"/>
              </a:rPr>
              <a:t>3</a:t>
            </a:r>
            <a:endParaRPr/>
          </a:p>
          <a:p>
            <a:pPr indent="-177800" lvl="0" marL="0" rtl="0" algn="l">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a:t>
            </a:r>
            <a:r>
              <a:rPr b="1" i="0" lang="en-US" sz="2800" u="none">
                <a:solidFill>
                  <a:srgbClr val="7030A0"/>
                </a:solidFill>
                <a:latin typeface="Times New Roman"/>
                <a:ea typeface="Times New Roman"/>
                <a:cs typeface="Times New Roman"/>
                <a:sym typeface="Times New Roman"/>
              </a:rPr>
              <a:t> Corey-House Synthesis</a:t>
            </a:r>
            <a:endParaRPr/>
          </a:p>
          <a:p>
            <a:pPr indent="0" lvl="0" marL="0" rtl="0" algn="ctr">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RCl + 2Li                       RLi + LiCl</a:t>
            </a:r>
            <a:endParaRPr/>
          </a:p>
          <a:p>
            <a:pPr indent="0" lvl="0" marL="0" rtl="0" algn="ctr">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2RLi + CuCl                    R</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CuLi + LiCl</a:t>
            </a:r>
            <a:endParaRPr/>
          </a:p>
          <a:p>
            <a:pPr indent="0" lvl="0" marL="0" rtl="0" algn="ctr">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R</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CuLi                   RR’ + RCu + LiCl</a:t>
            </a:r>
            <a:endParaRPr/>
          </a:p>
          <a:p>
            <a:pPr indent="0" lvl="0" marL="0" rtl="0" algn="ctr">
              <a:lnSpc>
                <a:spcPct val="100000"/>
              </a:lnSpc>
              <a:spcBef>
                <a:spcPts val="560"/>
              </a:spcBef>
              <a:spcAft>
                <a:spcPts val="0"/>
              </a:spcAft>
              <a:buClr>
                <a:schemeClr val="dk1"/>
              </a:buClr>
              <a:buSzPts val="2800"/>
              <a:buFont typeface="Arial"/>
              <a:buNone/>
            </a:pPr>
            <a:r>
              <a:t/>
            </a:r>
            <a:endParaRPr b="1" baseline="-25000" i="0" sz="2800" u="none">
              <a:solidFill>
                <a:schemeClr val="dk1"/>
              </a:solidFill>
              <a:latin typeface="Times New Roman"/>
              <a:ea typeface="Times New Roman"/>
              <a:cs typeface="Times New Roman"/>
              <a:sym typeface="Times New Roman"/>
            </a:endParaRPr>
          </a:p>
          <a:p>
            <a:pPr indent="0" lvl="0" marL="0" rtl="0" algn="ctr">
              <a:lnSpc>
                <a:spcPct val="100000"/>
              </a:lnSpc>
              <a:spcBef>
                <a:spcPts val="560"/>
              </a:spcBef>
              <a:spcAft>
                <a:spcPts val="0"/>
              </a:spcAft>
              <a:buClr>
                <a:schemeClr val="dk1"/>
              </a:buClr>
              <a:buSzPts val="2800"/>
              <a:buFont typeface="Times New Roman"/>
              <a:buNone/>
            </a:pPr>
            <a:r>
              <a:rPr b="1" baseline="-25000" i="0" lang="en-US" sz="2800" u="none">
                <a:solidFill>
                  <a:schemeClr val="dk1"/>
                </a:solidFill>
                <a:latin typeface="Times New Roman"/>
                <a:ea typeface="Times New Roman"/>
                <a:cs typeface="Times New Roman"/>
                <a:sym typeface="Times New Roman"/>
              </a:rPr>
              <a:t>          </a:t>
            </a:r>
            <a:endParaRPr/>
          </a:p>
          <a:p>
            <a:pPr indent="0" lvl="0" marL="0" rtl="0" algn="ctr">
              <a:lnSpc>
                <a:spcPct val="100000"/>
              </a:lnSpc>
              <a:spcBef>
                <a:spcPts val="560"/>
              </a:spcBef>
              <a:spcAft>
                <a:spcPts val="0"/>
              </a:spcAft>
              <a:buClr>
                <a:schemeClr val="dk1"/>
              </a:buClr>
              <a:buSzPts val="2800"/>
              <a:buFont typeface="Arial"/>
              <a:buNone/>
            </a:pPr>
            <a:r>
              <a:t/>
            </a:r>
            <a:endParaRPr b="1" baseline="-25000" i="0" sz="2800" u="none">
              <a:solidFill>
                <a:schemeClr val="dk1"/>
              </a:solidFill>
              <a:latin typeface="Times New Roman"/>
              <a:ea typeface="Times New Roman"/>
              <a:cs typeface="Times New Roman"/>
              <a:sym typeface="Times New Roman"/>
            </a:endParaRPr>
          </a:p>
          <a:p>
            <a:pPr indent="0" lvl="0" marL="0" rtl="0" algn="ctr">
              <a:spcBef>
                <a:spcPts val="560"/>
              </a:spcBef>
              <a:spcAft>
                <a:spcPts val="0"/>
              </a:spcAft>
              <a:buClr>
                <a:schemeClr val="dk1"/>
              </a:buClr>
              <a:buSzPts val="2800"/>
              <a:buFont typeface="Arial"/>
              <a:buNone/>
            </a:pPr>
            <a:r>
              <a:t/>
            </a:r>
            <a:endParaRPr b="1" baseline="-25000" i="0" sz="2800" u="none">
              <a:solidFill>
                <a:schemeClr val="dk1"/>
              </a:solidFill>
              <a:latin typeface="Times New Roman"/>
              <a:ea typeface="Times New Roman"/>
              <a:cs typeface="Times New Roman"/>
              <a:sym typeface="Times New Roman"/>
            </a:endParaRPr>
          </a:p>
        </p:txBody>
      </p:sp>
      <p:sp>
        <p:nvSpPr>
          <p:cNvPr id="1080" name="Google Shape;1080;p154"/>
          <p:cNvSpPr/>
          <p:nvPr/>
        </p:nvSpPr>
        <p:spPr>
          <a:xfrm>
            <a:off x="3249612" y="2479675"/>
            <a:ext cx="2133600" cy="152400"/>
          </a:xfrm>
          <a:prstGeom prst="rightArrow">
            <a:avLst>
              <a:gd fmla="val 20829"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81" name="Google Shape;1081;p154"/>
          <p:cNvSpPr txBox="1"/>
          <p:nvPr/>
        </p:nvSpPr>
        <p:spPr>
          <a:xfrm>
            <a:off x="3886200" y="2211387"/>
            <a:ext cx="914400" cy="3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HI, P            </a:t>
            </a:r>
            <a:endParaRPr/>
          </a:p>
        </p:txBody>
      </p:sp>
      <p:sp>
        <p:nvSpPr>
          <p:cNvPr id="1082" name="Google Shape;1082;p154"/>
          <p:cNvSpPr/>
          <p:nvPr/>
        </p:nvSpPr>
        <p:spPr>
          <a:xfrm>
            <a:off x="2895600" y="3533775"/>
            <a:ext cx="3505200" cy="152400"/>
          </a:xfrm>
          <a:prstGeom prst="rightArrow">
            <a:avLst>
              <a:gd fmla="val 21130"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83" name="Google Shape;1083;p154"/>
          <p:cNvSpPr txBox="1"/>
          <p:nvPr/>
        </p:nvSpPr>
        <p:spPr>
          <a:xfrm>
            <a:off x="2895600" y="3228975"/>
            <a:ext cx="37338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1" i="0" lang="en-US" sz="1600" u="none">
                <a:solidFill>
                  <a:schemeClr val="dk1"/>
                </a:solidFill>
                <a:latin typeface="Arial"/>
                <a:ea typeface="Arial"/>
                <a:cs typeface="Arial"/>
                <a:sym typeface="Arial"/>
              </a:rPr>
              <a:t>B</a:t>
            </a:r>
            <a:r>
              <a:rPr b="1" baseline="-25000" i="0" lang="en-US" sz="1600" u="none">
                <a:solidFill>
                  <a:schemeClr val="dk1"/>
                </a:solidFill>
                <a:latin typeface="Arial"/>
                <a:ea typeface="Arial"/>
                <a:cs typeface="Arial"/>
                <a:sym typeface="Arial"/>
              </a:rPr>
              <a:t>2</a:t>
            </a:r>
            <a:r>
              <a:rPr b="1" i="0" lang="en-US" sz="1600" u="none">
                <a:solidFill>
                  <a:schemeClr val="dk1"/>
                </a:solidFill>
                <a:latin typeface="Arial"/>
                <a:ea typeface="Arial"/>
                <a:cs typeface="Arial"/>
                <a:sym typeface="Arial"/>
              </a:rPr>
              <a:t>H</a:t>
            </a:r>
            <a:r>
              <a:rPr b="1" baseline="-25000" i="0" lang="en-US" sz="1600" u="none">
                <a:solidFill>
                  <a:schemeClr val="dk1"/>
                </a:solidFill>
                <a:latin typeface="Arial"/>
                <a:ea typeface="Arial"/>
                <a:cs typeface="Arial"/>
                <a:sym typeface="Arial"/>
              </a:rPr>
              <a:t>6</a:t>
            </a:r>
            <a:r>
              <a:rPr b="1" i="0" lang="en-US" sz="1600" u="none">
                <a:solidFill>
                  <a:schemeClr val="dk1"/>
                </a:solidFill>
                <a:latin typeface="Arial"/>
                <a:ea typeface="Arial"/>
                <a:cs typeface="Arial"/>
                <a:sym typeface="Arial"/>
              </a:rPr>
              <a:t> / THF / Propionic acid (reflux)</a:t>
            </a:r>
            <a:endParaRPr/>
          </a:p>
        </p:txBody>
      </p:sp>
      <p:sp>
        <p:nvSpPr>
          <p:cNvPr id="1084" name="Google Shape;1084;p154"/>
          <p:cNvSpPr txBox="1"/>
          <p:nvPr/>
        </p:nvSpPr>
        <p:spPr>
          <a:xfrm>
            <a:off x="4191000" y="4800600"/>
            <a:ext cx="12192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1" i="0" lang="en-US" sz="1600" u="none">
                <a:solidFill>
                  <a:schemeClr val="dk1"/>
                </a:solidFill>
                <a:latin typeface="Arial"/>
                <a:ea typeface="Arial"/>
                <a:cs typeface="Arial"/>
                <a:sym typeface="Arial"/>
              </a:rPr>
              <a:t>Ether</a:t>
            </a:r>
            <a:endParaRPr/>
          </a:p>
        </p:txBody>
      </p:sp>
      <p:sp>
        <p:nvSpPr>
          <p:cNvPr id="1085" name="Google Shape;1085;p154"/>
          <p:cNvSpPr txBox="1"/>
          <p:nvPr/>
        </p:nvSpPr>
        <p:spPr>
          <a:xfrm>
            <a:off x="3505200" y="5334000"/>
            <a:ext cx="6096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1" i="0" lang="en-US" sz="1600" u="none">
                <a:solidFill>
                  <a:schemeClr val="dk1"/>
                </a:solidFill>
                <a:latin typeface="Arial"/>
                <a:ea typeface="Arial"/>
                <a:cs typeface="Arial"/>
                <a:sym typeface="Arial"/>
              </a:rPr>
              <a:t>R’X</a:t>
            </a:r>
            <a:endParaRPr/>
          </a:p>
        </p:txBody>
      </p:sp>
      <p:sp>
        <p:nvSpPr>
          <p:cNvPr id="1086" name="Google Shape;1086;p154"/>
          <p:cNvSpPr/>
          <p:nvPr/>
        </p:nvSpPr>
        <p:spPr>
          <a:xfrm>
            <a:off x="3733800" y="4533900"/>
            <a:ext cx="1420800" cy="114300"/>
          </a:xfrm>
          <a:prstGeom prst="rightArrow">
            <a:avLst>
              <a:gd fmla="val 20731"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87" name="Google Shape;1087;p154"/>
          <p:cNvSpPr/>
          <p:nvPr/>
        </p:nvSpPr>
        <p:spPr>
          <a:xfrm>
            <a:off x="3048000" y="5610225"/>
            <a:ext cx="1447800" cy="114300"/>
          </a:xfrm>
          <a:prstGeom prst="rightArrow">
            <a:avLst>
              <a:gd fmla="val 20747"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88" name="Google Shape;1088;p154"/>
          <p:cNvSpPr/>
          <p:nvPr/>
        </p:nvSpPr>
        <p:spPr>
          <a:xfrm>
            <a:off x="3505200" y="1562100"/>
            <a:ext cx="1557300" cy="114300"/>
          </a:xfrm>
          <a:prstGeom prst="rightArrow">
            <a:avLst>
              <a:gd fmla="val 20807"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89" name="Google Shape;1089;p154"/>
          <p:cNvSpPr txBox="1"/>
          <p:nvPr/>
        </p:nvSpPr>
        <p:spPr>
          <a:xfrm>
            <a:off x="3679825" y="1311275"/>
            <a:ext cx="12192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1" i="0" lang="en-US" sz="1600" u="none">
                <a:solidFill>
                  <a:schemeClr val="dk1"/>
                </a:solidFill>
                <a:latin typeface="Arial"/>
                <a:ea typeface="Arial"/>
                <a:cs typeface="Arial"/>
                <a:sym typeface="Arial"/>
              </a:rPr>
              <a:t>Soda lime</a:t>
            </a:r>
            <a:endParaRPr/>
          </a:p>
        </p:txBody>
      </p:sp>
      <p:pic>
        <p:nvPicPr>
          <p:cNvPr descr="https://upload.wikimedia.org/wikipedia/commons/thumb/4/4c/Corey-House.png/1920px-Corey-House.png" id="1090" name="Google Shape;1090;p154"/>
          <p:cNvPicPr preferRelativeResize="0"/>
          <p:nvPr/>
        </p:nvPicPr>
        <p:blipFill rotWithShape="1">
          <a:blip r:embed="rId3">
            <a:alphaModFix/>
          </a:blip>
          <a:srcRect b="0" l="0" r="0" t="0"/>
          <a:stretch/>
        </p:blipFill>
        <p:spPr>
          <a:xfrm>
            <a:off x="858837" y="5803900"/>
            <a:ext cx="7551737" cy="1063625"/>
          </a:xfrm>
          <a:prstGeom prst="rect">
            <a:avLst/>
          </a:prstGeom>
          <a:noFill/>
          <a:ln>
            <a:noFill/>
          </a:ln>
        </p:spPr>
      </p:pic>
      <p:sp>
        <p:nvSpPr>
          <p:cNvPr id="1091" name="Google Shape;1091;p154"/>
          <p:cNvSpPr/>
          <p:nvPr/>
        </p:nvSpPr>
        <p:spPr>
          <a:xfrm>
            <a:off x="3775075" y="5083175"/>
            <a:ext cx="1420800" cy="114300"/>
          </a:xfrm>
          <a:prstGeom prst="rightArrow">
            <a:avLst>
              <a:gd fmla="val 20731"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Google Shape;1096;p155"/>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4000"/>
              <a:buFont typeface="Arial"/>
              <a:buNone/>
            </a:pPr>
            <a:r>
              <a:t/>
            </a:r>
            <a:endParaRPr b="1" i="0" sz="4000" u="none">
              <a:solidFill>
                <a:schemeClr val="dk1"/>
              </a:solidFill>
              <a:latin typeface="Times New Roman"/>
              <a:ea typeface="Times New Roman"/>
              <a:cs typeface="Times New Roman"/>
              <a:sym typeface="Times New Roman"/>
            </a:endParaRPr>
          </a:p>
          <a:p>
            <a:pPr indent="0" lvl="0" marL="0" rtl="0" algn="ctr">
              <a:lnSpc>
                <a:spcPct val="100000"/>
              </a:lnSpc>
              <a:spcBef>
                <a:spcPts val="720"/>
              </a:spcBef>
              <a:spcAft>
                <a:spcPts val="0"/>
              </a:spcAft>
              <a:buClr>
                <a:srgbClr val="FF0000"/>
              </a:buClr>
              <a:buSzPts val="3600"/>
              <a:buFont typeface="Times New Roman"/>
              <a:buNone/>
            </a:pPr>
            <a:r>
              <a:rPr b="1" i="0" lang="en-US" sz="3600" u="none">
                <a:solidFill>
                  <a:srgbClr val="FF0000"/>
                </a:solidFill>
                <a:latin typeface="Times New Roman"/>
                <a:ea typeface="Times New Roman"/>
                <a:cs typeface="Times New Roman"/>
                <a:sym typeface="Times New Roman"/>
              </a:rPr>
              <a:t>PHYSICAL PROPERTIES OF ALKANES</a:t>
            </a:r>
            <a:r>
              <a:rPr b="1" i="0" lang="en-US" sz="3600" u="none">
                <a:solidFill>
                  <a:schemeClr val="dk1"/>
                </a:solidFill>
                <a:latin typeface="Times New Roman"/>
                <a:ea typeface="Times New Roman"/>
                <a:cs typeface="Times New Roman"/>
                <a:sym typeface="Times New Roman"/>
              </a:rPr>
              <a:t> </a:t>
            </a:r>
            <a:endParaRPr/>
          </a:p>
          <a:p>
            <a:pPr indent="-177800" lvl="0" marL="0" rtl="0" algn="l">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Lower members gases, in-between liquids and higher waxy   </a:t>
            </a:r>
            <a:br>
              <a:rPr b="1" i="0" lang="en-US" sz="2800" u="none">
                <a:solidFill>
                  <a:schemeClr val="dk1"/>
                </a:solidFill>
                <a:latin typeface="Times New Roman"/>
                <a:ea typeface="Times New Roman"/>
                <a:cs typeface="Times New Roman"/>
                <a:sym typeface="Times New Roman"/>
              </a:rPr>
            </a:br>
            <a:r>
              <a:rPr b="1" i="0" lang="en-US" sz="2800" u="none">
                <a:solidFill>
                  <a:schemeClr val="dk1"/>
                </a:solidFill>
                <a:latin typeface="Times New Roman"/>
                <a:ea typeface="Times New Roman"/>
                <a:cs typeface="Times New Roman"/>
                <a:sym typeface="Times New Roman"/>
              </a:rPr>
              <a:t>   solids.</a:t>
            </a:r>
            <a:endParaRPr/>
          </a:p>
          <a:p>
            <a:pPr indent="-177800" lvl="0" marL="0" rtl="0" algn="l">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Non-polar in nature, less denser than water. </a:t>
            </a:r>
            <a:endParaRPr/>
          </a:p>
          <a:p>
            <a:pPr indent="-177800" lvl="0" marL="0" rtl="0" algn="l">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Immiscible with water making two layers but soluble in </a:t>
            </a:r>
            <a:br>
              <a:rPr b="1" i="0" lang="en-US" sz="2800" u="none">
                <a:solidFill>
                  <a:schemeClr val="dk1"/>
                </a:solidFill>
                <a:latin typeface="Times New Roman"/>
                <a:ea typeface="Times New Roman"/>
                <a:cs typeface="Times New Roman"/>
                <a:sym typeface="Times New Roman"/>
              </a:rPr>
            </a:br>
            <a:r>
              <a:rPr b="1" i="0" lang="en-US" sz="2800" u="none">
                <a:solidFill>
                  <a:schemeClr val="dk1"/>
                </a:solidFill>
                <a:latin typeface="Times New Roman"/>
                <a:ea typeface="Times New Roman"/>
                <a:cs typeface="Times New Roman"/>
                <a:sym typeface="Times New Roman"/>
              </a:rPr>
              <a:t>   organic solvents.</a:t>
            </a:r>
            <a:endParaRPr/>
          </a:p>
          <a:p>
            <a:pPr indent="-177800" lvl="0" marL="0" rtl="0" algn="l">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Regular increases in boiling and melting points with  </a:t>
            </a:r>
            <a:br>
              <a:rPr b="1" i="0" lang="en-US" sz="2800" u="none">
                <a:solidFill>
                  <a:schemeClr val="dk1"/>
                </a:solidFill>
                <a:latin typeface="Times New Roman"/>
                <a:ea typeface="Times New Roman"/>
                <a:cs typeface="Times New Roman"/>
                <a:sym typeface="Times New Roman"/>
              </a:rPr>
            </a:br>
            <a:r>
              <a:rPr b="1" i="0" lang="en-US" sz="2800" u="none">
                <a:solidFill>
                  <a:schemeClr val="dk1"/>
                </a:solidFill>
                <a:latin typeface="Times New Roman"/>
                <a:ea typeface="Times New Roman"/>
                <a:cs typeface="Times New Roman"/>
                <a:sym typeface="Times New Roman"/>
              </a:rPr>
              <a:t>   molecular weight.</a:t>
            </a:r>
            <a:endParaRPr/>
          </a:p>
          <a:p>
            <a:pPr indent="-177800" lvl="0" marL="0" rtl="0" algn="l">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Specific gravity increases with increase in molecular weight.</a:t>
            </a:r>
            <a:endParaRPr/>
          </a:p>
          <a:p>
            <a:pPr indent="0" lvl="0" marL="0" rtl="0" algn="ctr">
              <a:spcBef>
                <a:spcPts val="560"/>
              </a:spcBef>
              <a:spcAft>
                <a:spcPts val="0"/>
              </a:spcAft>
              <a:buClr>
                <a:schemeClr val="dk1"/>
              </a:buClr>
              <a:buSzPts val="2800"/>
              <a:buFont typeface="Arial"/>
              <a:buNone/>
            </a:pPr>
            <a:r>
              <a:t/>
            </a:r>
            <a:endParaRPr b="1" i="0" sz="2800" u="none">
              <a:solidFill>
                <a:schemeClr val="dk1"/>
              </a:solidFill>
              <a:latin typeface="Times New Roman"/>
              <a:ea typeface="Times New Roman"/>
              <a:cs typeface="Times New Roman"/>
              <a:sym typeface="Times New Roman"/>
            </a:endParaRP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pic>
        <p:nvPicPr>
          <p:cNvPr descr="http://kentchemistry.com/images/links/Kinetics/C9F21.GIF" id="519" name="Google Shape;519;p84"/>
          <p:cNvPicPr preferRelativeResize="0"/>
          <p:nvPr/>
        </p:nvPicPr>
        <p:blipFill rotWithShape="1">
          <a:blip r:embed="rId3">
            <a:alphaModFix/>
          </a:blip>
          <a:srcRect b="0" l="0" r="0" t="0"/>
          <a:stretch/>
        </p:blipFill>
        <p:spPr>
          <a:xfrm>
            <a:off x="1524000" y="1714500"/>
            <a:ext cx="6248400" cy="4686300"/>
          </a:xfrm>
          <a:prstGeom prst="rect">
            <a:avLst/>
          </a:prstGeom>
          <a:noFill/>
          <a:ln>
            <a:noFill/>
          </a:ln>
        </p:spPr>
      </p:pic>
      <p:sp>
        <p:nvSpPr>
          <p:cNvPr id="520" name="Google Shape;520;p84"/>
          <p:cNvSpPr txBox="1"/>
          <p:nvPr/>
        </p:nvSpPr>
        <p:spPr>
          <a:xfrm>
            <a:off x="0" y="152400"/>
            <a:ext cx="8534400" cy="147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The </a:t>
            </a:r>
            <a:r>
              <a:rPr b="1" i="0" lang="en-US" sz="1800" u="none">
                <a:solidFill>
                  <a:schemeClr val="dk1"/>
                </a:solidFill>
                <a:latin typeface="Arial"/>
                <a:ea typeface="Arial"/>
                <a:cs typeface="Arial"/>
                <a:sym typeface="Arial"/>
              </a:rPr>
              <a:t>Bond Enthalpy</a:t>
            </a:r>
            <a:r>
              <a:rPr b="0" i="0" lang="en-US" sz="1800" u="none">
                <a:solidFill>
                  <a:schemeClr val="dk1"/>
                </a:solidFill>
                <a:latin typeface="Arial"/>
                <a:ea typeface="Arial"/>
                <a:cs typeface="Arial"/>
                <a:sym typeface="Arial"/>
              </a:rPr>
              <a:t> is the energy required to break a chemical bond. It is usually expressed in units of kJ mol</a:t>
            </a:r>
            <a:r>
              <a:rPr b="0" baseline="30000" i="0" lang="en-US" sz="1800" u="none">
                <a:solidFill>
                  <a:schemeClr val="dk1"/>
                </a:solidFill>
                <a:latin typeface="Arial"/>
                <a:ea typeface="Arial"/>
                <a:cs typeface="Arial"/>
                <a:sym typeface="Arial"/>
              </a:rPr>
              <a:t>-1</a:t>
            </a:r>
            <a:r>
              <a:rPr b="0" i="0" lang="en-US" sz="1800" u="none">
                <a:solidFill>
                  <a:schemeClr val="dk1"/>
                </a:solidFill>
                <a:latin typeface="Arial"/>
                <a:ea typeface="Arial"/>
                <a:cs typeface="Arial"/>
                <a:sym typeface="Arial"/>
              </a:rPr>
              <a:t>, measured at 298 K. The exact bond enthalpy of a particular chemical bond depends upon the molecular environment in which the bond exists. Therefore, bond enthalpy values given in chemical data books are averaged values. </a:t>
            </a:r>
            <a:endParaRPr/>
          </a:p>
        </p:txBody>
      </p:sp>
      <p:sp>
        <p:nvSpPr>
          <p:cNvPr id="521" name="Google Shape;521;p84"/>
          <p:cNvSpPr txBox="1"/>
          <p:nvPr/>
        </p:nvSpPr>
        <p:spPr>
          <a:xfrm>
            <a:off x="93662" y="6288087"/>
            <a:ext cx="79074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sng">
                <a:solidFill>
                  <a:schemeClr val="hlink"/>
                </a:solidFill>
                <a:latin typeface="Arial"/>
                <a:ea typeface="Arial"/>
                <a:cs typeface="Arial"/>
                <a:sym typeface="Arial"/>
                <a:hlinkClick r:id="rId4"/>
              </a:rPr>
              <a:t>http://kentchemistry.com/links/Kinetics/BondEnergy.htm</a:t>
            </a:r>
            <a:endParaRPr/>
          </a:p>
          <a:p>
            <a:pPr indent="0" lvl="0" marL="0" marR="0" rtl="0" algn="l">
              <a:lnSpc>
                <a:spcPct val="100000"/>
              </a:lnSpc>
              <a:spcBef>
                <a:spcPts val="0"/>
              </a:spcBef>
              <a:spcAft>
                <a:spcPts val="0"/>
              </a:spcAft>
              <a:buNone/>
            </a:pPr>
            <a:r>
              <a:t/>
            </a:r>
            <a:endParaRPr b="0" i="0" sz="1800" u="sng">
              <a:solidFill>
                <a:schemeClr val="hlink"/>
              </a:solidFill>
              <a:latin typeface="Arial"/>
              <a:ea typeface="Arial"/>
              <a:cs typeface="Arial"/>
              <a:sym typeface="Arial"/>
              <a:hlinkClick r:id="rId5"/>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0" name="Shape 1100"/>
        <p:cNvGrpSpPr/>
        <p:nvPr/>
      </p:nvGrpSpPr>
      <p:grpSpPr>
        <a:xfrm>
          <a:off x="0" y="0"/>
          <a:ext cx="0" cy="0"/>
          <a:chOff x="0" y="0"/>
          <a:chExt cx="0" cy="0"/>
        </a:xfrm>
      </p:grpSpPr>
      <p:sp>
        <p:nvSpPr>
          <p:cNvPr id="1101" name="Google Shape;1101;p156"/>
          <p:cNvSpPr txBox="1"/>
          <p:nvPr>
            <p:ph idx="1" type="subTitle"/>
          </p:nvPr>
        </p:nvSpPr>
        <p:spPr>
          <a:xfrm>
            <a:off x="0" y="0"/>
            <a:ext cx="96774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2800"/>
              <a:buFont typeface="Arial"/>
              <a:buNone/>
            </a:pPr>
            <a:r>
              <a:t/>
            </a:r>
            <a:endParaRPr b="1" i="0" sz="2800" u="none">
              <a:solidFill>
                <a:schemeClr val="dk1"/>
              </a:solidFill>
              <a:latin typeface="Arial"/>
              <a:ea typeface="Arial"/>
              <a:cs typeface="Arial"/>
              <a:sym typeface="Arial"/>
            </a:endParaRPr>
          </a:p>
          <a:p>
            <a:pPr indent="0" lvl="0" marL="0" rtl="0" algn="ctr">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CHEMICAL PROPERTIES OF ALKANES</a:t>
            </a:r>
            <a:endParaRPr/>
          </a:p>
          <a:p>
            <a:pPr indent="-177800" lvl="0" marL="0" rtl="0" algn="l">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Combustion.</a:t>
            </a:r>
            <a:endParaRPr/>
          </a:p>
          <a:p>
            <a:pPr indent="0" lvl="0" marL="0" rtl="0" algn="ctr">
              <a:lnSpc>
                <a:spcPct val="100000"/>
              </a:lnSpc>
              <a:spcBef>
                <a:spcPts val="40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C</a:t>
            </a:r>
            <a:r>
              <a:rPr b="1" baseline="-25000" i="0" lang="en-US" sz="2000" u="none">
                <a:solidFill>
                  <a:schemeClr val="dk1"/>
                </a:solidFill>
                <a:latin typeface="Times New Roman"/>
                <a:ea typeface="Times New Roman"/>
                <a:cs typeface="Times New Roman"/>
                <a:sym typeface="Times New Roman"/>
              </a:rPr>
              <a:t>n</a:t>
            </a:r>
            <a:r>
              <a:rPr b="1" i="0" lang="en-US" sz="2000" u="none">
                <a:solidFill>
                  <a:schemeClr val="dk1"/>
                </a:solidFill>
                <a:latin typeface="Times New Roman"/>
                <a:ea typeface="Times New Roman"/>
                <a:cs typeface="Times New Roman"/>
                <a:sym typeface="Times New Roman"/>
              </a:rPr>
              <a:t>H</a:t>
            </a:r>
            <a:r>
              <a:rPr b="1" baseline="-25000" i="0" lang="en-US" sz="2000" u="none">
                <a:solidFill>
                  <a:schemeClr val="dk1"/>
                </a:solidFill>
                <a:latin typeface="Times New Roman"/>
                <a:ea typeface="Times New Roman"/>
                <a:cs typeface="Times New Roman"/>
                <a:sym typeface="Times New Roman"/>
              </a:rPr>
              <a:t>2n+2</a:t>
            </a:r>
            <a:r>
              <a:rPr b="1" i="0" lang="en-US" sz="2000" u="none">
                <a:solidFill>
                  <a:schemeClr val="dk1"/>
                </a:solidFill>
                <a:latin typeface="Times New Roman"/>
                <a:ea typeface="Times New Roman"/>
                <a:cs typeface="Times New Roman"/>
                <a:sym typeface="Times New Roman"/>
              </a:rPr>
              <a:t> + (3n+1/2) O</a:t>
            </a:r>
            <a:r>
              <a:rPr b="1" baseline="-25000" i="0" lang="en-US" sz="2000" u="none">
                <a:solidFill>
                  <a:schemeClr val="dk1"/>
                </a:solidFill>
                <a:latin typeface="Times New Roman"/>
                <a:ea typeface="Times New Roman"/>
                <a:cs typeface="Times New Roman"/>
                <a:sym typeface="Times New Roman"/>
              </a:rPr>
              <a:t>2</a:t>
            </a:r>
            <a:r>
              <a:rPr b="1" i="0" lang="en-US" sz="2000" u="none">
                <a:solidFill>
                  <a:schemeClr val="dk1"/>
                </a:solidFill>
                <a:latin typeface="Times New Roman"/>
                <a:ea typeface="Times New Roman"/>
                <a:cs typeface="Times New Roman"/>
                <a:sym typeface="Times New Roman"/>
              </a:rPr>
              <a:t> → (n+1) H</a:t>
            </a:r>
            <a:r>
              <a:rPr b="1" baseline="-25000" i="0" lang="en-US" sz="2000" u="none">
                <a:solidFill>
                  <a:schemeClr val="dk1"/>
                </a:solidFill>
                <a:latin typeface="Times New Roman"/>
                <a:ea typeface="Times New Roman"/>
                <a:cs typeface="Times New Roman"/>
                <a:sym typeface="Times New Roman"/>
              </a:rPr>
              <a:t>2</a:t>
            </a:r>
            <a:r>
              <a:rPr b="1" i="0" lang="en-US" sz="2000" u="none">
                <a:solidFill>
                  <a:schemeClr val="dk1"/>
                </a:solidFill>
                <a:latin typeface="Times New Roman"/>
                <a:ea typeface="Times New Roman"/>
                <a:cs typeface="Times New Roman"/>
                <a:sym typeface="Times New Roman"/>
              </a:rPr>
              <a:t>O + nCO</a:t>
            </a:r>
            <a:r>
              <a:rPr b="1" baseline="-25000" i="0" lang="en-US" sz="2000" u="none">
                <a:solidFill>
                  <a:schemeClr val="dk1"/>
                </a:solidFill>
                <a:latin typeface="Times New Roman"/>
                <a:ea typeface="Times New Roman"/>
                <a:cs typeface="Times New Roman"/>
                <a:sym typeface="Times New Roman"/>
              </a:rPr>
              <a:t>2</a:t>
            </a:r>
            <a:endParaRPr/>
          </a:p>
          <a:p>
            <a:pPr indent="0" lvl="0" marL="0" rtl="0" algn="l">
              <a:lnSpc>
                <a:spcPct val="100000"/>
              </a:lnSpc>
              <a:spcBef>
                <a:spcPts val="480"/>
              </a:spcBef>
              <a:spcAft>
                <a:spcPts val="0"/>
              </a:spcAft>
              <a:buClr>
                <a:schemeClr val="dk1"/>
              </a:buClr>
              <a:buSzPts val="2400"/>
              <a:buFont typeface="Arial"/>
              <a:buNone/>
            </a:pPr>
            <a:r>
              <a:t/>
            </a:r>
            <a:endParaRPr b="1" i="0" sz="2400" u="none">
              <a:solidFill>
                <a:schemeClr val="dk1"/>
              </a:solidFill>
              <a:latin typeface="Times New Roman"/>
              <a:ea typeface="Times New Roman"/>
              <a:cs typeface="Times New Roman"/>
              <a:sym typeface="Times New Roman"/>
            </a:endParaRPr>
          </a:p>
          <a:p>
            <a:pPr indent="-177800" lvl="0" marL="0" rtl="0" algn="l">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Free radical substitution reactions.</a:t>
            </a:r>
            <a:endParaRPr/>
          </a:p>
          <a:p>
            <a:pPr indent="-152400" lvl="0" marL="0" rtl="0" algn="l">
              <a:lnSpc>
                <a:spcPct val="100000"/>
              </a:lnSpc>
              <a:spcBef>
                <a:spcPts val="480"/>
              </a:spcBef>
              <a:spcAft>
                <a:spcPts val="0"/>
              </a:spcAft>
              <a:buClr>
                <a:schemeClr val="dk1"/>
              </a:buClr>
              <a:buSzPts val="2400"/>
              <a:buFont typeface="Noto Sans Symbols"/>
              <a:buChar char="⮚"/>
            </a:pPr>
            <a:r>
              <a:rPr b="1" i="0" lang="en-US" sz="2400" u="none">
                <a:solidFill>
                  <a:schemeClr val="dk1"/>
                </a:solidFill>
                <a:latin typeface="Times New Roman"/>
                <a:ea typeface="Times New Roman"/>
                <a:cs typeface="Times New Roman"/>
                <a:sym typeface="Times New Roman"/>
              </a:rPr>
              <a:t>   Nitration.</a:t>
            </a:r>
            <a:endParaRPr/>
          </a:p>
          <a:p>
            <a:pPr indent="0" lvl="0" marL="0" rtl="0" algn="ctr">
              <a:lnSpc>
                <a:spcPct val="100000"/>
              </a:lnSpc>
              <a:spcBef>
                <a:spcPts val="40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RCH</a:t>
            </a:r>
            <a:r>
              <a:rPr b="1" baseline="-25000" i="0" lang="en-US" sz="1800" u="none">
                <a:solidFill>
                  <a:schemeClr val="dk1"/>
                </a:solidFill>
                <a:latin typeface="Times New Roman"/>
                <a:ea typeface="Times New Roman"/>
                <a:cs typeface="Times New Roman"/>
                <a:sym typeface="Times New Roman"/>
              </a:rPr>
              <a:t>2</a:t>
            </a:r>
            <a:r>
              <a:rPr b="1" i="0" lang="en-US" sz="1800" u="none">
                <a:solidFill>
                  <a:schemeClr val="dk1"/>
                </a:solidFill>
                <a:latin typeface="Times New Roman"/>
                <a:ea typeface="Times New Roman"/>
                <a:cs typeface="Times New Roman"/>
                <a:sym typeface="Times New Roman"/>
              </a:rPr>
              <a:t>R’ + HNO</a:t>
            </a:r>
            <a:r>
              <a:rPr b="1" baseline="-25000" i="0" lang="en-US" sz="1800" u="none">
                <a:solidFill>
                  <a:schemeClr val="dk1"/>
                </a:solidFill>
                <a:latin typeface="Times New Roman"/>
                <a:ea typeface="Times New Roman"/>
                <a:cs typeface="Times New Roman"/>
                <a:sym typeface="Times New Roman"/>
              </a:rPr>
              <a:t>3</a:t>
            </a:r>
            <a:r>
              <a:rPr b="1" i="0" lang="en-US" sz="1800" u="none">
                <a:solidFill>
                  <a:schemeClr val="dk1"/>
                </a:solidFill>
                <a:latin typeface="Times New Roman"/>
                <a:ea typeface="Times New Roman"/>
                <a:cs typeface="Times New Roman"/>
                <a:sym typeface="Times New Roman"/>
              </a:rPr>
              <a:t>                   RNO</a:t>
            </a:r>
            <a:r>
              <a:rPr b="1" baseline="-25000" i="0" lang="en-US" sz="1800" u="none">
                <a:solidFill>
                  <a:schemeClr val="dk1"/>
                </a:solidFill>
                <a:latin typeface="Times New Roman"/>
                <a:ea typeface="Times New Roman"/>
                <a:cs typeface="Times New Roman"/>
                <a:sym typeface="Times New Roman"/>
              </a:rPr>
              <a:t>2</a:t>
            </a:r>
            <a:r>
              <a:rPr b="1" i="0" lang="en-US" sz="1800" u="none">
                <a:solidFill>
                  <a:schemeClr val="dk1"/>
                </a:solidFill>
                <a:latin typeface="Times New Roman"/>
                <a:ea typeface="Times New Roman"/>
                <a:cs typeface="Times New Roman"/>
                <a:sym typeface="Times New Roman"/>
              </a:rPr>
              <a:t> + R’CH</a:t>
            </a:r>
            <a:r>
              <a:rPr b="1" baseline="-25000" i="0" lang="en-US" sz="1800" u="none">
                <a:solidFill>
                  <a:schemeClr val="dk1"/>
                </a:solidFill>
                <a:latin typeface="Times New Roman"/>
                <a:ea typeface="Times New Roman"/>
                <a:cs typeface="Times New Roman"/>
                <a:sym typeface="Times New Roman"/>
              </a:rPr>
              <a:t>2</a:t>
            </a:r>
            <a:r>
              <a:rPr b="1" i="0" lang="en-US" sz="1800" u="none">
                <a:solidFill>
                  <a:schemeClr val="dk1"/>
                </a:solidFill>
                <a:latin typeface="Times New Roman"/>
                <a:ea typeface="Times New Roman"/>
                <a:cs typeface="Times New Roman"/>
                <a:sym typeface="Times New Roman"/>
              </a:rPr>
              <a:t>NO</a:t>
            </a:r>
            <a:r>
              <a:rPr b="1" baseline="-25000" i="0" lang="en-US" sz="1800" u="none">
                <a:solidFill>
                  <a:schemeClr val="dk1"/>
                </a:solidFill>
                <a:latin typeface="Times New Roman"/>
                <a:ea typeface="Times New Roman"/>
                <a:cs typeface="Times New Roman"/>
                <a:sym typeface="Times New Roman"/>
              </a:rPr>
              <a:t>2</a:t>
            </a:r>
            <a:r>
              <a:rPr b="1" i="0" lang="en-US" sz="1800" u="none">
                <a:solidFill>
                  <a:schemeClr val="dk1"/>
                </a:solidFill>
                <a:latin typeface="Times New Roman"/>
                <a:ea typeface="Times New Roman"/>
                <a:cs typeface="Times New Roman"/>
                <a:sym typeface="Times New Roman"/>
              </a:rPr>
              <a:t> + R’NO</a:t>
            </a:r>
            <a:r>
              <a:rPr b="1" baseline="-25000" i="0" lang="en-US" sz="1800" u="none">
                <a:solidFill>
                  <a:schemeClr val="dk1"/>
                </a:solidFill>
                <a:latin typeface="Times New Roman"/>
                <a:ea typeface="Times New Roman"/>
                <a:cs typeface="Times New Roman"/>
                <a:sym typeface="Times New Roman"/>
              </a:rPr>
              <a:t>2</a:t>
            </a:r>
            <a:r>
              <a:rPr b="1" i="0" lang="en-US" sz="1800" u="none">
                <a:solidFill>
                  <a:schemeClr val="dk1"/>
                </a:solidFill>
                <a:latin typeface="Times New Roman"/>
                <a:ea typeface="Times New Roman"/>
                <a:cs typeface="Times New Roman"/>
                <a:sym typeface="Times New Roman"/>
              </a:rPr>
              <a:t> + RCH</a:t>
            </a:r>
            <a:r>
              <a:rPr b="1" baseline="-25000" i="0" lang="en-US" sz="1800" u="none">
                <a:solidFill>
                  <a:schemeClr val="dk1"/>
                </a:solidFill>
                <a:latin typeface="Times New Roman"/>
                <a:ea typeface="Times New Roman"/>
                <a:cs typeface="Times New Roman"/>
                <a:sym typeface="Times New Roman"/>
              </a:rPr>
              <a:t>2</a:t>
            </a:r>
            <a:r>
              <a:rPr b="1" i="0" lang="en-US" sz="1800" u="none">
                <a:solidFill>
                  <a:schemeClr val="dk1"/>
                </a:solidFill>
                <a:latin typeface="Times New Roman"/>
                <a:ea typeface="Times New Roman"/>
                <a:cs typeface="Times New Roman"/>
                <a:sym typeface="Times New Roman"/>
              </a:rPr>
              <a:t>NO</a:t>
            </a:r>
            <a:r>
              <a:rPr b="1" baseline="-25000" i="0" lang="en-US" sz="1800" u="none">
                <a:solidFill>
                  <a:schemeClr val="dk1"/>
                </a:solidFill>
                <a:latin typeface="Times New Roman"/>
                <a:ea typeface="Times New Roman"/>
                <a:cs typeface="Times New Roman"/>
                <a:sym typeface="Times New Roman"/>
              </a:rPr>
              <a:t>2</a:t>
            </a:r>
            <a:r>
              <a:rPr b="1" i="0" lang="en-US" sz="1800" u="none">
                <a:solidFill>
                  <a:schemeClr val="dk1"/>
                </a:solidFill>
                <a:latin typeface="Times New Roman"/>
                <a:ea typeface="Times New Roman"/>
                <a:cs typeface="Times New Roman"/>
                <a:sym typeface="Times New Roman"/>
              </a:rPr>
              <a:t> + RCH(NO</a:t>
            </a:r>
            <a:r>
              <a:rPr b="1" baseline="-25000" i="0" lang="en-US" sz="1800" u="none">
                <a:solidFill>
                  <a:schemeClr val="dk1"/>
                </a:solidFill>
                <a:latin typeface="Times New Roman"/>
                <a:ea typeface="Times New Roman"/>
                <a:cs typeface="Times New Roman"/>
                <a:sym typeface="Times New Roman"/>
              </a:rPr>
              <a:t>2</a:t>
            </a:r>
            <a:r>
              <a:rPr b="1" i="0" lang="en-US" sz="1800" u="none">
                <a:solidFill>
                  <a:schemeClr val="dk1"/>
                </a:solidFill>
                <a:latin typeface="Times New Roman"/>
                <a:ea typeface="Times New Roman"/>
                <a:cs typeface="Times New Roman"/>
                <a:sym typeface="Times New Roman"/>
              </a:rPr>
              <a:t>)R’</a:t>
            </a:r>
            <a:r>
              <a:rPr b="1" i="0" lang="en-US" sz="2000" u="none">
                <a:solidFill>
                  <a:schemeClr val="dk1"/>
                </a:solidFill>
                <a:latin typeface="Times New Roman"/>
                <a:ea typeface="Times New Roman"/>
                <a:cs typeface="Times New Roman"/>
                <a:sym typeface="Times New Roman"/>
              </a:rPr>
              <a:t> </a:t>
            </a:r>
            <a:endParaRPr/>
          </a:p>
          <a:p>
            <a:pPr indent="-152400" lvl="0" marL="0" rtl="0" algn="l">
              <a:lnSpc>
                <a:spcPct val="100000"/>
              </a:lnSpc>
              <a:spcBef>
                <a:spcPts val="480"/>
              </a:spcBef>
              <a:spcAft>
                <a:spcPts val="0"/>
              </a:spcAft>
              <a:buClr>
                <a:schemeClr val="dk1"/>
              </a:buClr>
              <a:buSzPts val="2400"/>
              <a:buFont typeface="Noto Sans Symbols"/>
              <a:buChar char="⮚"/>
            </a:pPr>
            <a:r>
              <a:rPr b="1" i="0" lang="en-US" sz="2400" u="none">
                <a:solidFill>
                  <a:schemeClr val="dk1"/>
                </a:solidFill>
                <a:latin typeface="Times New Roman"/>
                <a:ea typeface="Times New Roman"/>
                <a:cs typeface="Times New Roman"/>
                <a:sym typeface="Times New Roman"/>
              </a:rPr>
              <a:t> Halogenation.</a:t>
            </a:r>
            <a:endParaRPr/>
          </a:p>
          <a:p>
            <a:pPr indent="0" lvl="0" marL="0" rtl="0" algn="ctr">
              <a:lnSpc>
                <a:spcPct val="100000"/>
              </a:lnSpc>
              <a:spcBef>
                <a:spcPts val="400"/>
              </a:spcBef>
              <a:spcAft>
                <a:spcPts val="0"/>
              </a:spcAft>
              <a:buClr>
                <a:schemeClr val="dk1"/>
              </a:buClr>
              <a:buSzPts val="2000"/>
              <a:buFont typeface="Arial"/>
              <a:buNone/>
            </a:pPr>
            <a:r>
              <a:t/>
            </a:r>
            <a:endParaRPr b="1" i="0" sz="2000" u="none">
              <a:solidFill>
                <a:schemeClr val="dk1"/>
              </a:solidFill>
              <a:latin typeface="Times New Roman"/>
              <a:ea typeface="Times New Roman"/>
              <a:cs typeface="Times New Roman"/>
              <a:sym typeface="Times New Roman"/>
            </a:endParaRPr>
          </a:p>
          <a:p>
            <a:pPr indent="0" lvl="0" marL="0" rtl="0" algn="ctr">
              <a:lnSpc>
                <a:spcPct val="100000"/>
              </a:lnSpc>
              <a:spcBef>
                <a:spcPts val="40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CH</a:t>
            </a:r>
            <a:r>
              <a:rPr b="1" baseline="-25000" i="0" lang="en-US" sz="2000" u="none">
                <a:solidFill>
                  <a:schemeClr val="dk1"/>
                </a:solidFill>
                <a:latin typeface="Times New Roman"/>
                <a:ea typeface="Times New Roman"/>
                <a:cs typeface="Times New Roman"/>
                <a:sym typeface="Times New Roman"/>
              </a:rPr>
              <a:t>4</a:t>
            </a:r>
            <a:r>
              <a:rPr b="1" i="0" lang="en-US" sz="2000" u="none">
                <a:solidFill>
                  <a:schemeClr val="dk1"/>
                </a:solidFill>
                <a:latin typeface="Times New Roman"/>
                <a:ea typeface="Times New Roman"/>
                <a:cs typeface="Times New Roman"/>
                <a:sym typeface="Times New Roman"/>
              </a:rPr>
              <a:t>                       CH</a:t>
            </a:r>
            <a:r>
              <a:rPr b="1" baseline="-25000" i="0" lang="en-US" sz="2000" u="none">
                <a:solidFill>
                  <a:schemeClr val="dk1"/>
                </a:solidFill>
                <a:latin typeface="Times New Roman"/>
                <a:ea typeface="Times New Roman"/>
                <a:cs typeface="Times New Roman"/>
                <a:sym typeface="Times New Roman"/>
              </a:rPr>
              <a:t>3</a:t>
            </a:r>
            <a:r>
              <a:rPr b="1" i="0" lang="en-US" sz="2000" u="none">
                <a:solidFill>
                  <a:schemeClr val="dk1"/>
                </a:solidFill>
                <a:latin typeface="Times New Roman"/>
                <a:ea typeface="Times New Roman"/>
                <a:cs typeface="Times New Roman"/>
                <a:sym typeface="Times New Roman"/>
              </a:rPr>
              <a:t>Cl                    CH</a:t>
            </a:r>
            <a:r>
              <a:rPr b="1" baseline="-25000" i="0" lang="en-US" sz="2000" u="none">
                <a:solidFill>
                  <a:schemeClr val="dk1"/>
                </a:solidFill>
                <a:latin typeface="Times New Roman"/>
                <a:ea typeface="Times New Roman"/>
                <a:cs typeface="Times New Roman"/>
                <a:sym typeface="Times New Roman"/>
              </a:rPr>
              <a:t>2</a:t>
            </a:r>
            <a:r>
              <a:rPr b="1" i="0" lang="en-US" sz="2000" u="none">
                <a:solidFill>
                  <a:schemeClr val="dk1"/>
                </a:solidFill>
                <a:latin typeface="Times New Roman"/>
                <a:ea typeface="Times New Roman"/>
                <a:cs typeface="Times New Roman"/>
                <a:sym typeface="Times New Roman"/>
              </a:rPr>
              <a:t>Cl</a:t>
            </a:r>
            <a:r>
              <a:rPr b="1" baseline="-25000" i="0" lang="en-US" sz="2000" u="none">
                <a:solidFill>
                  <a:schemeClr val="dk1"/>
                </a:solidFill>
                <a:latin typeface="Times New Roman"/>
                <a:ea typeface="Times New Roman"/>
                <a:cs typeface="Times New Roman"/>
                <a:sym typeface="Times New Roman"/>
              </a:rPr>
              <a:t>2</a:t>
            </a:r>
            <a:r>
              <a:rPr b="1" i="0" lang="en-US" sz="2000" u="none">
                <a:solidFill>
                  <a:schemeClr val="dk1"/>
                </a:solidFill>
                <a:latin typeface="Times New Roman"/>
                <a:ea typeface="Times New Roman"/>
                <a:cs typeface="Times New Roman"/>
                <a:sym typeface="Times New Roman"/>
              </a:rPr>
              <a:t>                     CHCl</a:t>
            </a:r>
            <a:r>
              <a:rPr b="1" baseline="-25000" i="0" lang="en-US" sz="2000" u="none">
                <a:solidFill>
                  <a:schemeClr val="dk1"/>
                </a:solidFill>
                <a:latin typeface="Times New Roman"/>
                <a:ea typeface="Times New Roman"/>
                <a:cs typeface="Times New Roman"/>
                <a:sym typeface="Times New Roman"/>
              </a:rPr>
              <a:t>3</a:t>
            </a:r>
            <a:r>
              <a:rPr b="1" i="0" lang="en-US" sz="2000" u="none">
                <a:solidFill>
                  <a:schemeClr val="dk1"/>
                </a:solidFill>
                <a:latin typeface="Times New Roman"/>
                <a:ea typeface="Times New Roman"/>
                <a:cs typeface="Times New Roman"/>
                <a:sym typeface="Times New Roman"/>
              </a:rPr>
              <a:t>                   CCl</a:t>
            </a:r>
            <a:r>
              <a:rPr b="1" baseline="-25000" i="0" lang="en-US" sz="2000" u="none">
                <a:solidFill>
                  <a:schemeClr val="dk1"/>
                </a:solidFill>
                <a:latin typeface="Times New Roman"/>
                <a:ea typeface="Times New Roman"/>
                <a:cs typeface="Times New Roman"/>
                <a:sym typeface="Times New Roman"/>
              </a:rPr>
              <a:t>4</a:t>
            </a:r>
            <a:endParaRPr/>
          </a:p>
          <a:p>
            <a:pPr indent="0" lvl="0" marL="0" rtl="0" algn="l">
              <a:lnSpc>
                <a:spcPct val="100000"/>
              </a:lnSpc>
              <a:spcBef>
                <a:spcPts val="480"/>
              </a:spcBef>
              <a:spcAft>
                <a:spcPts val="0"/>
              </a:spcAft>
              <a:buClr>
                <a:schemeClr val="dk1"/>
              </a:buClr>
              <a:buSzPts val="2400"/>
              <a:buFont typeface="Arial"/>
              <a:buNone/>
            </a:pPr>
            <a:r>
              <a:t/>
            </a:r>
            <a:endParaRPr b="1" i="0" sz="2400" u="none">
              <a:solidFill>
                <a:schemeClr val="dk1"/>
              </a:solidFill>
              <a:latin typeface="Times New Roman"/>
              <a:ea typeface="Times New Roman"/>
              <a:cs typeface="Times New Roman"/>
              <a:sym typeface="Times New Roman"/>
            </a:endParaRPr>
          </a:p>
          <a:p>
            <a:pPr indent="-152400" lvl="0" marL="0" rtl="0" algn="l">
              <a:lnSpc>
                <a:spcPct val="100000"/>
              </a:lnSpc>
              <a:spcBef>
                <a:spcPts val="480"/>
              </a:spcBef>
              <a:spcAft>
                <a:spcPts val="0"/>
              </a:spcAft>
              <a:buClr>
                <a:schemeClr val="dk1"/>
              </a:buClr>
              <a:buSzPts val="2400"/>
              <a:buFont typeface="Noto Sans Symbols"/>
              <a:buChar char="⮚"/>
            </a:pPr>
            <a:r>
              <a:rPr b="1" i="0" lang="en-US" sz="2400" u="none">
                <a:solidFill>
                  <a:schemeClr val="dk1"/>
                </a:solidFill>
                <a:latin typeface="Times New Roman"/>
                <a:ea typeface="Times New Roman"/>
                <a:cs typeface="Times New Roman"/>
                <a:sym typeface="Times New Roman"/>
              </a:rPr>
              <a:t>Sulfonation.</a:t>
            </a:r>
            <a:endParaRPr/>
          </a:p>
          <a:p>
            <a:pPr indent="0" lvl="0" marL="0" rtl="0" algn="ctr">
              <a:lnSpc>
                <a:spcPct val="100000"/>
              </a:lnSpc>
              <a:spcBef>
                <a:spcPts val="40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RH + H</a:t>
            </a:r>
            <a:r>
              <a:rPr b="1" baseline="-25000" i="0" lang="en-US" sz="2000" u="none">
                <a:solidFill>
                  <a:schemeClr val="dk1"/>
                </a:solidFill>
                <a:latin typeface="Times New Roman"/>
                <a:ea typeface="Times New Roman"/>
                <a:cs typeface="Times New Roman"/>
                <a:sym typeface="Times New Roman"/>
              </a:rPr>
              <a:t>2</a:t>
            </a:r>
            <a:r>
              <a:rPr b="1" i="0" lang="en-US" sz="2000" u="none">
                <a:solidFill>
                  <a:schemeClr val="dk1"/>
                </a:solidFill>
                <a:latin typeface="Times New Roman"/>
                <a:ea typeface="Times New Roman"/>
                <a:cs typeface="Times New Roman"/>
                <a:sym typeface="Times New Roman"/>
              </a:rPr>
              <a:t>SO</a:t>
            </a:r>
            <a:r>
              <a:rPr b="1" baseline="-25000" i="0" lang="en-US" sz="2000" u="none">
                <a:solidFill>
                  <a:schemeClr val="dk1"/>
                </a:solidFill>
                <a:latin typeface="Times New Roman"/>
                <a:ea typeface="Times New Roman"/>
                <a:cs typeface="Times New Roman"/>
                <a:sym typeface="Times New Roman"/>
              </a:rPr>
              <a:t>4</a:t>
            </a:r>
            <a:r>
              <a:rPr b="1" i="0" lang="en-US" sz="2000" u="none">
                <a:solidFill>
                  <a:schemeClr val="dk1"/>
                </a:solidFill>
                <a:latin typeface="Times New Roman"/>
                <a:ea typeface="Times New Roman"/>
                <a:cs typeface="Times New Roman"/>
                <a:sym typeface="Times New Roman"/>
              </a:rPr>
              <a:t> → RSO</a:t>
            </a:r>
            <a:r>
              <a:rPr b="1" baseline="-25000" i="0" lang="en-US" sz="2000" u="none">
                <a:solidFill>
                  <a:schemeClr val="dk1"/>
                </a:solidFill>
                <a:latin typeface="Times New Roman"/>
                <a:ea typeface="Times New Roman"/>
                <a:cs typeface="Times New Roman"/>
                <a:sym typeface="Times New Roman"/>
              </a:rPr>
              <a:t>3</a:t>
            </a:r>
            <a:r>
              <a:rPr b="1" i="0" lang="en-US" sz="2000" u="none">
                <a:solidFill>
                  <a:schemeClr val="dk1"/>
                </a:solidFill>
                <a:latin typeface="Times New Roman"/>
                <a:ea typeface="Times New Roman"/>
                <a:cs typeface="Times New Roman"/>
                <a:sym typeface="Times New Roman"/>
              </a:rPr>
              <a:t>H + H</a:t>
            </a:r>
            <a:r>
              <a:rPr b="1" baseline="-25000" i="0" lang="en-US" sz="2000" u="none">
                <a:solidFill>
                  <a:schemeClr val="dk1"/>
                </a:solidFill>
                <a:latin typeface="Times New Roman"/>
                <a:ea typeface="Times New Roman"/>
                <a:cs typeface="Times New Roman"/>
                <a:sym typeface="Times New Roman"/>
              </a:rPr>
              <a:t>2</a:t>
            </a:r>
            <a:r>
              <a:rPr b="1" i="0" lang="en-US" sz="2000" u="none">
                <a:solidFill>
                  <a:schemeClr val="dk1"/>
                </a:solidFill>
                <a:latin typeface="Times New Roman"/>
                <a:ea typeface="Times New Roman"/>
                <a:cs typeface="Times New Roman"/>
                <a:sym typeface="Times New Roman"/>
              </a:rPr>
              <a:t>O</a:t>
            </a:r>
            <a:endParaRPr/>
          </a:p>
          <a:p>
            <a:pPr indent="0" lvl="0" marL="0" rtl="0" algn="ctr">
              <a:spcBef>
                <a:spcPts val="400"/>
              </a:spcBef>
              <a:spcAft>
                <a:spcPts val="0"/>
              </a:spcAft>
              <a:buClr>
                <a:schemeClr val="dk1"/>
              </a:buClr>
              <a:buSzPts val="2000"/>
              <a:buFont typeface="Arial"/>
              <a:buNone/>
            </a:pPr>
            <a:r>
              <a:t/>
            </a:r>
            <a:endParaRPr b="1" i="0" sz="2000" u="none">
              <a:solidFill>
                <a:schemeClr val="dk1"/>
              </a:solidFill>
              <a:latin typeface="Times New Roman"/>
              <a:ea typeface="Times New Roman"/>
              <a:cs typeface="Times New Roman"/>
              <a:sym typeface="Times New Roman"/>
            </a:endParaRPr>
          </a:p>
        </p:txBody>
      </p:sp>
      <p:sp>
        <p:nvSpPr>
          <p:cNvPr id="1102" name="Google Shape;1102;p156"/>
          <p:cNvSpPr/>
          <p:nvPr/>
        </p:nvSpPr>
        <p:spPr>
          <a:xfrm>
            <a:off x="2347912" y="3414712"/>
            <a:ext cx="990600" cy="152400"/>
          </a:xfrm>
          <a:prstGeom prst="rightArrow">
            <a:avLst>
              <a:gd fmla="val 19938"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03" name="Google Shape;1103;p156"/>
          <p:cNvSpPr txBox="1"/>
          <p:nvPr/>
        </p:nvSpPr>
        <p:spPr>
          <a:xfrm>
            <a:off x="2438400" y="3146425"/>
            <a:ext cx="914400" cy="33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450°C</a:t>
            </a:r>
            <a:r>
              <a:rPr b="0" i="0" lang="en-US" sz="1600" u="none">
                <a:solidFill>
                  <a:schemeClr val="dk1"/>
                </a:solidFill>
                <a:latin typeface="Arial"/>
                <a:ea typeface="Arial"/>
                <a:cs typeface="Arial"/>
                <a:sym typeface="Arial"/>
              </a:rPr>
              <a:t>            </a:t>
            </a:r>
            <a:endParaRPr/>
          </a:p>
        </p:txBody>
      </p:sp>
      <p:sp>
        <p:nvSpPr>
          <p:cNvPr id="1104" name="Google Shape;1104;p156"/>
          <p:cNvSpPr txBox="1"/>
          <p:nvPr/>
        </p:nvSpPr>
        <p:spPr>
          <a:xfrm>
            <a:off x="3352800" y="4297362"/>
            <a:ext cx="1219200" cy="33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Cl</a:t>
            </a:r>
            <a:r>
              <a:rPr b="0" baseline="-25000" i="0" lang="en-US" sz="1400" u="none">
                <a:solidFill>
                  <a:schemeClr val="dk1"/>
                </a:solidFill>
                <a:latin typeface="Arial"/>
                <a:ea typeface="Arial"/>
                <a:cs typeface="Arial"/>
                <a:sym typeface="Arial"/>
              </a:rPr>
              <a:t>2</a:t>
            </a:r>
            <a:r>
              <a:rPr b="0" i="0" lang="en-US" sz="1400" u="none">
                <a:solidFill>
                  <a:schemeClr val="dk1"/>
                </a:solidFill>
                <a:latin typeface="Arial"/>
                <a:ea typeface="Arial"/>
                <a:cs typeface="Arial"/>
                <a:sym typeface="Arial"/>
              </a:rPr>
              <a:t>/UV light</a:t>
            </a:r>
            <a:r>
              <a:rPr b="0" i="0" lang="en-US" sz="1600" u="none">
                <a:solidFill>
                  <a:schemeClr val="dk1"/>
                </a:solidFill>
                <a:latin typeface="Arial"/>
                <a:ea typeface="Arial"/>
                <a:cs typeface="Arial"/>
                <a:sym typeface="Arial"/>
              </a:rPr>
              <a:t>            </a:t>
            </a:r>
            <a:endParaRPr/>
          </a:p>
        </p:txBody>
      </p:sp>
      <p:sp>
        <p:nvSpPr>
          <p:cNvPr id="1105" name="Google Shape;1105;p156"/>
          <p:cNvSpPr/>
          <p:nvPr/>
        </p:nvSpPr>
        <p:spPr>
          <a:xfrm>
            <a:off x="1270000" y="4572000"/>
            <a:ext cx="990600" cy="152400"/>
          </a:xfrm>
          <a:prstGeom prst="rightArrow">
            <a:avLst>
              <a:gd fmla="val 19938"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06" name="Google Shape;1106;p156"/>
          <p:cNvSpPr txBox="1"/>
          <p:nvPr/>
        </p:nvSpPr>
        <p:spPr>
          <a:xfrm>
            <a:off x="5410200" y="4235450"/>
            <a:ext cx="1219200" cy="33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Cl</a:t>
            </a:r>
            <a:r>
              <a:rPr b="0" baseline="-25000" i="0" lang="en-US" sz="1400" u="none">
                <a:solidFill>
                  <a:schemeClr val="dk1"/>
                </a:solidFill>
                <a:latin typeface="Arial"/>
                <a:ea typeface="Arial"/>
                <a:cs typeface="Arial"/>
                <a:sym typeface="Arial"/>
              </a:rPr>
              <a:t>2</a:t>
            </a:r>
            <a:r>
              <a:rPr b="0" i="0" lang="en-US" sz="1400" u="none">
                <a:solidFill>
                  <a:schemeClr val="dk1"/>
                </a:solidFill>
                <a:latin typeface="Arial"/>
                <a:ea typeface="Arial"/>
                <a:cs typeface="Arial"/>
                <a:sym typeface="Arial"/>
              </a:rPr>
              <a:t>/UV light</a:t>
            </a:r>
            <a:r>
              <a:rPr b="0" i="0" lang="en-US" sz="1600" u="none">
                <a:solidFill>
                  <a:schemeClr val="dk1"/>
                </a:solidFill>
                <a:latin typeface="Arial"/>
                <a:ea typeface="Arial"/>
                <a:cs typeface="Arial"/>
                <a:sym typeface="Arial"/>
              </a:rPr>
              <a:t>            </a:t>
            </a:r>
            <a:endParaRPr/>
          </a:p>
        </p:txBody>
      </p:sp>
      <p:sp>
        <p:nvSpPr>
          <p:cNvPr id="1107" name="Google Shape;1107;p156"/>
          <p:cNvSpPr txBox="1"/>
          <p:nvPr/>
        </p:nvSpPr>
        <p:spPr>
          <a:xfrm>
            <a:off x="1219200" y="4297362"/>
            <a:ext cx="1219200" cy="33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Cl</a:t>
            </a:r>
            <a:r>
              <a:rPr b="0" baseline="-25000" i="0" lang="en-US" sz="1400" u="none">
                <a:solidFill>
                  <a:schemeClr val="dk1"/>
                </a:solidFill>
                <a:latin typeface="Arial"/>
                <a:ea typeface="Arial"/>
                <a:cs typeface="Arial"/>
                <a:sym typeface="Arial"/>
              </a:rPr>
              <a:t>2</a:t>
            </a:r>
            <a:r>
              <a:rPr b="0" i="0" lang="en-US" sz="1400" u="none">
                <a:solidFill>
                  <a:schemeClr val="dk1"/>
                </a:solidFill>
                <a:latin typeface="Arial"/>
                <a:ea typeface="Arial"/>
                <a:cs typeface="Arial"/>
                <a:sym typeface="Arial"/>
              </a:rPr>
              <a:t>/UV light </a:t>
            </a:r>
            <a:r>
              <a:rPr b="0" i="0" lang="en-US" sz="1600" u="none">
                <a:solidFill>
                  <a:schemeClr val="dk1"/>
                </a:solidFill>
                <a:latin typeface="Arial"/>
                <a:ea typeface="Arial"/>
                <a:cs typeface="Arial"/>
                <a:sym typeface="Arial"/>
              </a:rPr>
              <a:t>           </a:t>
            </a:r>
            <a:endParaRPr/>
          </a:p>
        </p:txBody>
      </p:sp>
      <p:sp>
        <p:nvSpPr>
          <p:cNvPr id="1108" name="Google Shape;1108;p156"/>
          <p:cNvSpPr txBox="1"/>
          <p:nvPr/>
        </p:nvSpPr>
        <p:spPr>
          <a:xfrm>
            <a:off x="7467600" y="4194175"/>
            <a:ext cx="1219200" cy="33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Cl</a:t>
            </a:r>
            <a:r>
              <a:rPr b="0" baseline="-25000" i="0" lang="en-US" sz="1400" u="none">
                <a:solidFill>
                  <a:schemeClr val="dk1"/>
                </a:solidFill>
                <a:latin typeface="Arial"/>
                <a:ea typeface="Arial"/>
                <a:cs typeface="Arial"/>
                <a:sym typeface="Arial"/>
              </a:rPr>
              <a:t>2</a:t>
            </a:r>
            <a:r>
              <a:rPr b="0" i="0" lang="en-US" sz="1400" u="none">
                <a:solidFill>
                  <a:schemeClr val="dk1"/>
                </a:solidFill>
                <a:latin typeface="Arial"/>
                <a:ea typeface="Arial"/>
                <a:cs typeface="Arial"/>
                <a:sym typeface="Arial"/>
              </a:rPr>
              <a:t>/UV light  </a:t>
            </a:r>
            <a:r>
              <a:rPr b="0" i="0" lang="en-US" sz="1600" u="none">
                <a:solidFill>
                  <a:schemeClr val="dk1"/>
                </a:solidFill>
                <a:latin typeface="Arial"/>
                <a:ea typeface="Arial"/>
                <a:cs typeface="Arial"/>
                <a:sym typeface="Arial"/>
              </a:rPr>
              <a:t>          </a:t>
            </a:r>
            <a:endParaRPr/>
          </a:p>
        </p:txBody>
      </p:sp>
      <p:sp>
        <p:nvSpPr>
          <p:cNvPr id="1109" name="Google Shape;1109;p156"/>
          <p:cNvSpPr/>
          <p:nvPr/>
        </p:nvSpPr>
        <p:spPr>
          <a:xfrm>
            <a:off x="7543800" y="4572000"/>
            <a:ext cx="990600" cy="152400"/>
          </a:xfrm>
          <a:prstGeom prst="rightArrow">
            <a:avLst>
              <a:gd fmla="val 19938"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10" name="Google Shape;1110;p156"/>
          <p:cNvSpPr/>
          <p:nvPr/>
        </p:nvSpPr>
        <p:spPr>
          <a:xfrm>
            <a:off x="5486400" y="4572000"/>
            <a:ext cx="914400" cy="152400"/>
          </a:xfrm>
          <a:prstGeom prst="rightArrow">
            <a:avLst>
              <a:gd fmla="val 19800"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11" name="Google Shape;1111;p156"/>
          <p:cNvSpPr/>
          <p:nvPr/>
        </p:nvSpPr>
        <p:spPr>
          <a:xfrm>
            <a:off x="3390900" y="4572000"/>
            <a:ext cx="962100" cy="152400"/>
          </a:xfrm>
          <a:prstGeom prst="rightArrow">
            <a:avLst>
              <a:gd fmla="val 19889"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transition spd="slow">
    <p:fade/>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sp>
        <p:nvSpPr>
          <p:cNvPr id="1116" name="Google Shape;1116;p157"/>
          <p:cNvSpPr txBox="1"/>
          <p:nvPr>
            <p:ph idx="1" type="subTitle"/>
          </p:nvPr>
        </p:nvSpPr>
        <p:spPr>
          <a:xfrm>
            <a:off x="0" y="-30480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Arial"/>
              <a:buNone/>
            </a:pPr>
            <a:r>
              <a:t/>
            </a:r>
            <a:endParaRPr b="1" i="0" sz="3200" u="none">
              <a:solidFill>
                <a:schemeClr val="dk1"/>
              </a:solidFill>
              <a:latin typeface="Arial"/>
              <a:ea typeface="Arial"/>
              <a:cs typeface="Arial"/>
              <a:sym typeface="Arial"/>
            </a:endParaRPr>
          </a:p>
          <a:p>
            <a:pPr indent="-203200" lvl="0" marL="0" rtl="0" algn="l">
              <a:lnSpc>
                <a:spcPct val="100000"/>
              </a:lnSpc>
              <a:spcBef>
                <a:spcPts val="640"/>
              </a:spcBef>
              <a:spcAft>
                <a:spcPts val="0"/>
              </a:spcAft>
              <a:buClr>
                <a:schemeClr val="dk1"/>
              </a:buClr>
              <a:buSzPts val="3200"/>
              <a:buFont typeface="Arial"/>
              <a:buChar char="•"/>
            </a:pPr>
            <a:r>
              <a:rPr b="1" i="0" lang="en-US" sz="3200" u="none">
                <a:solidFill>
                  <a:schemeClr val="dk1"/>
                </a:solidFill>
                <a:latin typeface="Arial"/>
                <a:ea typeface="Arial"/>
                <a:cs typeface="Arial"/>
                <a:sym typeface="Arial"/>
              </a:rPr>
              <a:t> </a:t>
            </a:r>
            <a:r>
              <a:rPr b="1" i="0" lang="en-US" sz="2800" u="none">
                <a:solidFill>
                  <a:srgbClr val="7030A0"/>
                </a:solidFill>
                <a:latin typeface="Times New Roman"/>
                <a:ea typeface="Times New Roman"/>
                <a:cs typeface="Times New Roman"/>
                <a:sym typeface="Times New Roman"/>
              </a:rPr>
              <a:t>Cracking (Pyrolysis)</a:t>
            </a:r>
            <a:endParaRPr/>
          </a:p>
          <a:p>
            <a:pPr indent="0" lvl="0" marL="0" rtl="0" algn="ctr">
              <a:lnSpc>
                <a:spcPct val="100000"/>
              </a:lnSpc>
              <a:spcBef>
                <a:spcPts val="40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CH</a:t>
            </a:r>
            <a:r>
              <a:rPr b="1" baseline="-25000" i="0" lang="en-US" sz="2000" u="none">
                <a:solidFill>
                  <a:schemeClr val="dk1"/>
                </a:solidFill>
                <a:latin typeface="Times New Roman"/>
                <a:ea typeface="Times New Roman"/>
                <a:cs typeface="Times New Roman"/>
                <a:sym typeface="Times New Roman"/>
              </a:rPr>
              <a:t>3</a:t>
            </a:r>
            <a:r>
              <a:rPr b="1" i="0" lang="en-US" sz="2000" u="none">
                <a:solidFill>
                  <a:schemeClr val="dk1"/>
                </a:solidFill>
                <a:latin typeface="Times New Roman"/>
                <a:ea typeface="Times New Roman"/>
                <a:cs typeface="Times New Roman"/>
                <a:sym typeface="Times New Roman"/>
              </a:rPr>
              <a:t>-CH</a:t>
            </a:r>
            <a:r>
              <a:rPr b="1" baseline="-25000" i="0" lang="en-US" sz="2000" u="none">
                <a:solidFill>
                  <a:schemeClr val="dk1"/>
                </a:solidFill>
                <a:latin typeface="Times New Roman"/>
                <a:ea typeface="Times New Roman"/>
                <a:cs typeface="Times New Roman"/>
                <a:sym typeface="Times New Roman"/>
              </a:rPr>
              <a:t>3</a:t>
            </a:r>
            <a:r>
              <a:rPr b="1" i="0" lang="en-US" sz="2000" u="none">
                <a:solidFill>
                  <a:schemeClr val="dk1"/>
                </a:solidFill>
                <a:latin typeface="Times New Roman"/>
                <a:ea typeface="Times New Roman"/>
                <a:cs typeface="Times New Roman"/>
                <a:sym typeface="Times New Roman"/>
              </a:rPr>
              <a:t>                                 CH</a:t>
            </a:r>
            <a:r>
              <a:rPr b="1" baseline="-25000" i="0" lang="en-US" sz="2000" u="none">
                <a:solidFill>
                  <a:schemeClr val="dk1"/>
                </a:solidFill>
                <a:latin typeface="Times New Roman"/>
                <a:ea typeface="Times New Roman"/>
                <a:cs typeface="Times New Roman"/>
                <a:sym typeface="Times New Roman"/>
              </a:rPr>
              <a:t>2</a:t>
            </a:r>
            <a:r>
              <a:rPr b="1" i="0" lang="en-US" sz="2000" u="none">
                <a:solidFill>
                  <a:schemeClr val="dk1"/>
                </a:solidFill>
                <a:latin typeface="Times New Roman"/>
                <a:ea typeface="Times New Roman"/>
                <a:cs typeface="Times New Roman"/>
                <a:sym typeface="Times New Roman"/>
              </a:rPr>
              <a:t>=CH</a:t>
            </a:r>
            <a:r>
              <a:rPr b="1" baseline="-25000" i="0" lang="en-US" sz="2000" u="none">
                <a:solidFill>
                  <a:schemeClr val="dk1"/>
                </a:solidFill>
                <a:latin typeface="Times New Roman"/>
                <a:ea typeface="Times New Roman"/>
                <a:cs typeface="Times New Roman"/>
                <a:sym typeface="Times New Roman"/>
              </a:rPr>
              <a:t>2</a:t>
            </a:r>
            <a:r>
              <a:rPr b="1" i="0" lang="en-US" sz="2000" u="none">
                <a:solidFill>
                  <a:schemeClr val="dk1"/>
                </a:solidFill>
                <a:latin typeface="Times New Roman"/>
                <a:ea typeface="Times New Roman"/>
                <a:cs typeface="Times New Roman"/>
                <a:sym typeface="Times New Roman"/>
              </a:rPr>
              <a:t>  + H</a:t>
            </a:r>
            <a:r>
              <a:rPr b="1" baseline="-25000" i="0" lang="en-US" sz="2000" u="none">
                <a:solidFill>
                  <a:schemeClr val="dk1"/>
                </a:solidFill>
                <a:latin typeface="Times New Roman"/>
                <a:ea typeface="Times New Roman"/>
                <a:cs typeface="Times New Roman"/>
                <a:sym typeface="Times New Roman"/>
              </a:rPr>
              <a:t>2</a:t>
            </a:r>
            <a:endParaRPr/>
          </a:p>
          <a:p>
            <a:pPr indent="0" lvl="0" marL="0" rtl="0" algn="ctr">
              <a:lnSpc>
                <a:spcPct val="100000"/>
              </a:lnSpc>
              <a:spcBef>
                <a:spcPts val="400"/>
              </a:spcBef>
              <a:spcAft>
                <a:spcPts val="0"/>
              </a:spcAft>
              <a:buClr>
                <a:srgbClr val="384E64"/>
              </a:buClr>
              <a:buSzPts val="2000"/>
              <a:buFont typeface="Times New Roman"/>
              <a:buNone/>
            </a:pPr>
            <a:r>
              <a:rPr b="1" i="0" lang="en-US" sz="2000" u="none">
                <a:solidFill>
                  <a:srgbClr val="384E64"/>
                </a:solidFill>
                <a:latin typeface="Times New Roman"/>
                <a:ea typeface="Times New Roman"/>
                <a:cs typeface="Times New Roman"/>
                <a:sym typeface="Times New Roman"/>
              </a:rPr>
              <a:t>CH</a:t>
            </a:r>
            <a:r>
              <a:rPr b="1" baseline="-25000" i="0" lang="en-US" sz="2000" u="none">
                <a:solidFill>
                  <a:srgbClr val="384E64"/>
                </a:solidFill>
                <a:latin typeface="Times New Roman"/>
                <a:ea typeface="Times New Roman"/>
                <a:cs typeface="Times New Roman"/>
                <a:sym typeface="Times New Roman"/>
              </a:rPr>
              <a:t>3</a:t>
            </a:r>
            <a:r>
              <a:rPr b="1" i="0" lang="en-US" sz="2000" u="none">
                <a:solidFill>
                  <a:srgbClr val="384E64"/>
                </a:solidFill>
                <a:latin typeface="Times New Roman"/>
                <a:ea typeface="Times New Roman"/>
                <a:cs typeface="Times New Roman"/>
                <a:sym typeface="Times New Roman"/>
              </a:rPr>
              <a:t>CH</a:t>
            </a:r>
            <a:r>
              <a:rPr b="1" baseline="-25000" i="0" lang="en-US" sz="2000" u="none">
                <a:solidFill>
                  <a:srgbClr val="384E64"/>
                </a:solidFill>
                <a:latin typeface="Times New Roman"/>
                <a:ea typeface="Times New Roman"/>
                <a:cs typeface="Times New Roman"/>
                <a:sym typeface="Times New Roman"/>
              </a:rPr>
              <a:t>2</a:t>
            </a:r>
            <a:r>
              <a:rPr b="1" i="0" lang="en-US" sz="2000" u="none">
                <a:solidFill>
                  <a:srgbClr val="384E64"/>
                </a:solidFill>
                <a:latin typeface="Times New Roman"/>
                <a:ea typeface="Times New Roman"/>
                <a:cs typeface="Times New Roman"/>
                <a:sym typeface="Times New Roman"/>
              </a:rPr>
              <a:t>CH</a:t>
            </a:r>
            <a:r>
              <a:rPr b="1" baseline="-25000" i="0" lang="en-US" sz="2000" u="none">
                <a:solidFill>
                  <a:srgbClr val="384E64"/>
                </a:solidFill>
                <a:latin typeface="Times New Roman"/>
                <a:ea typeface="Times New Roman"/>
                <a:cs typeface="Times New Roman"/>
                <a:sym typeface="Times New Roman"/>
              </a:rPr>
              <a:t>3</a:t>
            </a:r>
            <a:r>
              <a:rPr b="1" baseline="-25000" i="0" lang="en-US" sz="2000" u="none">
                <a:solidFill>
                  <a:schemeClr val="dk1"/>
                </a:solidFill>
                <a:latin typeface="Times New Roman"/>
                <a:ea typeface="Times New Roman"/>
                <a:cs typeface="Times New Roman"/>
                <a:sym typeface="Times New Roman"/>
              </a:rPr>
              <a:t>                             </a:t>
            </a:r>
            <a:r>
              <a:rPr b="1" i="0" lang="en-US" sz="2000" u="none">
                <a:solidFill>
                  <a:schemeClr val="dk1"/>
                </a:solidFill>
                <a:latin typeface="Times New Roman"/>
                <a:ea typeface="Times New Roman"/>
                <a:cs typeface="Times New Roman"/>
                <a:sym typeface="Times New Roman"/>
              </a:rPr>
              <a:t>        </a:t>
            </a:r>
            <a:r>
              <a:rPr b="1" i="0" lang="en-US" sz="2000" u="none">
                <a:solidFill>
                  <a:srgbClr val="384E64"/>
                </a:solidFill>
                <a:latin typeface="Times New Roman"/>
                <a:ea typeface="Times New Roman"/>
                <a:cs typeface="Times New Roman"/>
                <a:sym typeface="Times New Roman"/>
              </a:rPr>
              <a:t>CH</a:t>
            </a:r>
            <a:r>
              <a:rPr b="1" baseline="-25000" i="0" lang="en-US" sz="2000" u="none">
                <a:solidFill>
                  <a:srgbClr val="384E64"/>
                </a:solidFill>
                <a:latin typeface="Times New Roman"/>
                <a:ea typeface="Times New Roman"/>
                <a:cs typeface="Times New Roman"/>
                <a:sym typeface="Times New Roman"/>
              </a:rPr>
              <a:t>3</a:t>
            </a:r>
            <a:r>
              <a:rPr b="1" i="0" lang="en-US" sz="2000" u="none">
                <a:solidFill>
                  <a:srgbClr val="384E64"/>
                </a:solidFill>
                <a:latin typeface="Times New Roman"/>
                <a:ea typeface="Times New Roman"/>
                <a:cs typeface="Times New Roman"/>
                <a:sym typeface="Times New Roman"/>
              </a:rPr>
              <a:t>CH=CH</a:t>
            </a:r>
            <a:r>
              <a:rPr b="1" baseline="-25000" i="0" lang="en-US" sz="2000" u="none">
                <a:solidFill>
                  <a:srgbClr val="384E64"/>
                </a:solidFill>
                <a:latin typeface="Times New Roman"/>
                <a:ea typeface="Times New Roman"/>
                <a:cs typeface="Times New Roman"/>
                <a:sym typeface="Times New Roman"/>
              </a:rPr>
              <a:t>2</a:t>
            </a:r>
            <a:r>
              <a:rPr b="1" i="0" lang="en-US" sz="2000" u="none">
                <a:solidFill>
                  <a:srgbClr val="384E64"/>
                </a:solidFill>
                <a:latin typeface="Times New Roman"/>
                <a:ea typeface="Times New Roman"/>
                <a:cs typeface="Times New Roman"/>
                <a:sym typeface="Times New Roman"/>
              </a:rPr>
              <a:t> + H</a:t>
            </a:r>
            <a:r>
              <a:rPr b="1" baseline="-25000" i="0" lang="en-US" sz="2000" u="none">
                <a:solidFill>
                  <a:srgbClr val="384E64"/>
                </a:solidFill>
                <a:latin typeface="Times New Roman"/>
                <a:ea typeface="Times New Roman"/>
                <a:cs typeface="Times New Roman"/>
                <a:sym typeface="Times New Roman"/>
              </a:rPr>
              <a:t>2</a:t>
            </a:r>
            <a:endParaRPr/>
          </a:p>
          <a:p>
            <a:pPr indent="0" lvl="0" marL="0" rtl="0" algn="ctr">
              <a:lnSpc>
                <a:spcPct val="100000"/>
              </a:lnSpc>
              <a:spcBef>
                <a:spcPts val="400"/>
              </a:spcBef>
              <a:spcAft>
                <a:spcPts val="0"/>
              </a:spcAft>
              <a:buClr>
                <a:srgbClr val="384E64"/>
              </a:buClr>
              <a:buSzPts val="2000"/>
              <a:buFont typeface="Times New Roman"/>
              <a:buNone/>
            </a:pPr>
            <a:r>
              <a:rPr b="1" i="0" lang="en-US" sz="2000" u="none">
                <a:solidFill>
                  <a:srgbClr val="384E64"/>
                </a:solidFill>
                <a:latin typeface="Times New Roman"/>
                <a:ea typeface="Times New Roman"/>
                <a:cs typeface="Times New Roman"/>
                <a:sym typeface="Times New Roman"/>
              </a:rPr>
              <a:t>                                                 CH</a:t>
            </a:r>
            <a:r>
              <a:rPr b="1" baseline="-25000" i="0" lang="en-US" sz="2000" u="none">
                <a:solidFill>
                  <a:srgbClr val="384E64"/>
                </a:solidFill>
                <a:latin typeface="Times New Roman"/>
                <a:ea typeface="Times New Roman"/>
                <a:cs typeface="Times New Roman"/>
                <a:sym typeface="Times New Roman"/>
              </a:rPr>
              <a:t>2</a:t>
            </a:r>
            <a:r>
              <a:rPr b="1" i="0" lang="en-US" sz="2000" u="none">
                <a:solidFill>
                  <a:srgbClr val="384E64"/>
                </a:solidFill>
                <a:latin typeface="Times New Roman"/>
                <a:ea typeface="Times New Roman"/>
                <a:cs typeface="Times New Roman"/>
                <a:sym typeface="Times New Roman"/>
              </a:rPr>
              <a:t>=CH</a:t>
            </a:r>
            <a:r>
              <a:rPr b="1" baseline="-25000" i="0" lang="en-US" sz="2000" u="none">
                <a:solidFill>
                  <a:srgbClr val="384E64"/>
                </a:solidFill>
                <a:latin typeface="Times New Roman"/>
                <a:ea typeface="Times New Roman"/>
                <a:cs typeface="Times New Roman"/>
                <a:sym typeface="Times New Roman"/>
              </a:rPr>
              <a:t>2</a:t>
            </a:r>
            <a:r>
              <a:rPr b="1" i="0" lang="en-US" sz="2000" u="none">
                <a:solidFill>
                  <a:srgbClr val="384E64"/>
                </a:solidFill>
                <a:latin typeface="Times New Roman"/>
                <a:ea typeface="Times New Roman"/>
                <a:cs typeface="Times New Roman"/>
                <a:sym typeface="Times New Roman"/>
              </a:rPr>
              <a:t> + CH</a:t>
            </a:r>
            <a:r>
              <a:rPr b="1" baseline="-25000" i="0" lang="en-US" sz="2000" u="none">
                <a:solidFill>
                  <a:srgbClr val="384E64"/>
                </a:solidFill>
                <a:latin typeface="Times New Roman"/>
                <a:ea typeface="Times New Roman"/>
                <a:cs typeface="Times New Roman"/>
                <a:sym typeface="Times New Roman"/>
              </a:rPr>
              <a:t>4</a:t>
            </a:r>
            <a:endParaRPr/>
          </a:p>
          <a:p>
            <a:pPr indent="0" lvl="0" marL="0" rtl="0" algn="ctr">
              <a:lnSpc>
                <a:spcPct val="100000"/>
              </a:lnSpc>
              <a:spcBef>
                <a:spcPts val="400"/>
              </a:spcBef>
              <a:spcAft>
                <a:spcPts val="0"/>
              </a:spcAft>
              <a:buClr>
                <a:srgbClr val="0070C0"/>
              </a:buClr>
              <a:buSzPts val="2000"/>
              <a:buFont typeface="Times New Roman"/>
              <a:buNone/>
            </a:pPr>
            <a:r>
              <a:rPr b="1" i="0" lang="en-US" sz="2000" u="none">
                <a:solidFill>
                  <a:srgbClr val="0070C0"/>
                </a:solidFill>
                <a:latin typeface="Times New Roman"/>
                <a:ea typeface="Times New Roman"/>
                <a:cs typeface="Times New Roman"/>
                <a:sym typeface="Times New Roman"/>
              </a:rPr>
              <a:t>CH</a:t>
            </a:r>
            <a:r>
              <a:rPr b="1" baseline="-25000" i="0" lang="en-US" sz="2000" u="none">
                <a:solidFill>
                  <a:srgbClr val="0070C0"/>
                </a:solidFill>
                <a:latin typeface="Times New Roman"/>
                <a:ea typeface="Times New Roman"/>
                <a:cs typeface="Times New Roman"/>
                <a:sym typeface="Times New Roman"/>
              </a:rPr>
              <a:t>3</a:t>
            </a:r>
            <a:r>
              <a:rPr b="1" i="0" lang="en-US" sz="2000" u="none">
                <a:solidFill>
                  <a:srgbClr val="0070C0"/>
                </a:solidFill>
                <a:latin typeface="Times New Roman"/>
                <a:ea typeface="Times New Roman"/>
                <a:cs typeface="Times New Roman"/>
                <a:sym typeface="Times New Roman"/>
              </a:rPr>
              <a:t>CH</a:t>
            </a:r>
            <a:r>
              <a:rPr b="1" baseline="-25000" i="0" lang="en-US" sz="2000" u="none">
                <a:solidFill>
                  <a:srgbClr val="0070C0"/>
                </a:solidFill>
                <a:latin typeface="Times New Roman"/>
                <a:ea typeface="Times New Roman"/>
                <a:cs typeface="Times New Roman"/>
                <a:sym typeface="Times New Roman"/>
              </a:rPr>
              <a:t>2</a:t>
            </a:r>
            <a:r>
              <a:rPr b="1" i="0" lang="en-US" sz="2000" u="none">
                <a:solidFill>
                  <a:srgbClr val="0070C0"/>
                </a:solidFill>
                <a:latin typeface="Times New Roman"/>
                <a:ea typeface="Times New Roman"/>
                <a:cs typeface="Times New Roman"/>
                <a:sym typeface="Times New Roman"/>
              </a:rPr>
              <a:t>CH</a:t>
            </a:r>
            <a:r>
              <a:rPr b="1" baseline="-25000" i="0" lang="en-US" sz="2000" u="none">
                <a:solidFill>
                  <a:srgbClr val="0070C0"/>
                </a:solidFill>
                <a:latin typeface="Times New Roman"/>
                <a:ea typeface="Times New Roman"/>
                <a:cs typeface="Times New Roman"/>
                <a:sym typeface="Times New Roman"/>
              </a:rPr>
              <a:t>2</a:t>
            </a:r>
            <a:r>
              <a:rPr b="1" i="0" lang="en-US" sz="2000" u="none">
                <a:solidFill>
                  <a:srgbClr val="0070C0"/>
                </a:solidFill>
                <a:latin typeface="Times New Roman"/>
                <a:ea typeface="Times New Roman"/>
                <a:cs typeface="Times New Roman"/>
                <a:sym typeface="Times New Roman"/>
              </a:rPr>
              <a:t>CH</a:t>
            </a:r>
            <a:r>
              <a:rPr b="1" baseline="-25000" i="0" lang="en-US" sz="2000" u="none">
                <a:solidFill>
                  <a:srgbClr val="0070C0"/>
                </a:solidFill>
                <a:latin typeface="Times New Roman"/>
                <a:ea typeface="Times New Roman"/>
                <a:cs typeface="Times New Roman"/>
                <a:sym typeface="Times New Roman"/>
              </a:rPr>
              <a:t>3 </a:t>
            </a:r>
            <a:r>
              <a:rPr b="1" baseline="-25000" i="0" lang="en-US" sz="2000" u="none">
                <a:solidFill>
                  <a:schemeClr val="dk1"/>
                </a:solidFill>
                <a:latin typeface="Times New Roman"/>
                <a:ea typeface="Times New Roman"/>
                <a:cs typeface="Times New Roman"/>
                <a:sym typeface="Times New Roman"/>
              </a:rPr>
              <a:t>                                    </a:t>
            </a:r>
            <a:r>
              <a:rPr b="1" i="0" lang="en-US" sz="2000" u="none">
                <a:solidFill>
                  <a:schemeClr val="dk1"/>
                </a:solidFill>
                <a:latin typeface="Times New Roman"/>
                <a:ea typeface="Times New Roman"/>
                <a:cs typeface="Times New Roman"/>
                <a:sym typeface="Times New Roman"/>
              </a:rPr>
              <a:t>       </a:t>
            </a:r>
            <a:r>
              <a:rPr b="1" i="0" lang="en-US" sz="2000" u="none">
                <a:solidFill>
                  <a:srgbClr val="0070C0"/>
                </a:solidFill>
                <a:latin typeface="Times New Roman"/>
                <a:ea typeface="Times New Roman"/>
                <a:cs typeface="Times New Roman"/>
                <a:sym typeface="Times New Roman"/>
              </a:rPr>
              <a:t>CH</a:t>
            </a:r>
            <a:r>
              <a:rPr b="1" baseline="-25000" i="0" lang="en-US" sz="2000" u="none">
                <a:solidFill>
                  <a:srgbClr val="0070C0"/>
                </a:solidFill>
                <a:latin typeface="Times New Roman"/>
                <a:ea typeface="Times New Roman"/>
                <a:cs typeface="Times New Roman"/>
                <a:sym typeface="Times New Roman"/>
              </a:rPr>
              <a:t>3</a:t>
            </a:r>
            <a:r>
              <a:rPr b="1" i="0" lang="en-US" sz="2000" u="none">
                <a:solidFill>
                  <a:srgbClr val="0070C0"/>
                </a:solidFill>
                <a:latin typeface="Times New Roman"/>
                <a:ea typeface="Times New Roman"/>
                <a:cs typeface="Times New Roman"/>
                <a:sym typeface="Times New Roman"/>
              </a:rPr>
              <a:t>CH</a:t>
            </a:r>
            <a:r>
              <a:rPr b="1" baseline="-25000" i="0" lang="en-US" sz="2000" u="none">
                <a:solidFill>
                  <a:srgbClr val="0070C0"/>
                </a:solidFill>
                <a:latin typeface="Times New Roman"/>
                <a:ea typeface="Times New Roman"/>
                <a:cs typeface="Times New Roman"/>
                <a:sym typeface="Times New Roman"/>
              </a:rPr>
              <a:t>2</a:t>
            </a:r>
            <a:r>
              <a:rPr b="1" i="0" lang="en-US" sz="2000" u="none">
                <a:solidFill>
                  <a:srgbClr val="0070C0"/>
                </a:solidFill>
                <a:latin typeface="Times New Roman"/>
                <a:ea typeface="Times New Roman"/>
                <a:cs typeface="Times New Roman"/>
                <a:sym typeface="Times New Roman"/>
              </a:rPr>
              <a:t>CH=CH</a:t>
            </a:r>
            <a:r>
              <a:rPr b="1" baseline="-25000" i="0" lang="en-US" sz="2000" u="none">
                <a:solidFill>
                  <a:srgbClr val="0070C0"/>
                </a:solidFill>
                <a:latin typeface="Times New Roman"/>
                <a:ea typeface="Times New Roman"/>
                <a:cs typeface="Times New Roman"/>
                <a:sym typeface="Times New Roman"/>
              </a:rPr>
              <a:t>2</a:t>
            </a:r>
            <a:r>
              <a:rPr b="1" i="0" lang="en-US" sz="2000" u="none">
                <a:solidFill>
                  <a:srgbClr val="0070C0"/>
                </a:solidFill>
                <a:latin typeface="Times New Roman"/>
                <a:ea typeface="Times New Roman"/>
                <a:cs typeface="Times New Roman"/>
                <a:sym typeface="Times New Roman"/>
              </a:rPr>
              <a:t> + H</a:t>
            </a:r>
            <a:r>
              <a:rPr b="1" baseline="-25000" i="0" lang="en-US" sz="2000" u="none">
                <a:solidFill>
                  <a:srgbClr val="0070C0"/>
                </a:solidFill>
                <a:latin typeface="Times New Roman"/>
                <a:ea typeface="Times New Roman"/>
                <a:cs typeface="Times New Roman"/>
                <a:sym typeface="Times New Roman"/>
              </a:rPr>
              <a:t>2</a:t>
            </a:r>
            <a:endParaRPr/>
          </a:p>
          <a:p>
            <a:pPr indent="0" lvl="0" marL="0" rtl="0" algn="ctr">
              <a:lnSpc>
                <a:spcPct val="100000"/>
              </a:lnSpc>
              <a:spcBef>
                <a:spcPts val="400"/>
              </a:spcBef>
              <a:spcAft>
                <a:spcPts val="0"/>
              </a:spcAft>
              <a:buClr>
                <a:srgbClr val="0070C0"/>
              </a:buClr>
              <a:buSzPts val="2000"/>
              <a:buFont typeface="Times New Roman"/>
              <a:buNone/>
            </a:pPr>
            <a:r>
              <a:rPr b="1" i="0" lang="en-US" sz="2000" u="none">
                <a:solidFill>
                  <a:srgbClr val="0070C0"/>
                </a:solidFill>
                <a:latin typeface="Times New Roman"/>
                <a:ea typeface="Times New Roman"/>
                <a:cs typeface="Times New Roman"/>
                <a:sym typeface="Times New Roman"/>
              </a:rPr>
              <a:t>                                                        CH</a:t>
            </a:r>
            <a:r>
              <a:rPr b="1" baseline="-25000" i="0" lang="en-US" sz="2000" u="none">
                <a:solidFill>
                  <a:srgbClr val="0070C0"/>
                </a:solidFill>
                <a:latin typeface="Times New Roman"/>
                <a:ea typeface="Times New Roman"/>
                <a:cs typeface="Times New Roman"/>
                <a:sym typeface="Times New Roman"/>
              </a:rPr>
              <a:t>3</a:t>
            </a:r>
            <a:r>
              <a:rPr b="1" i="0" lang="en-US" sz="2000" u="none">
                <a:solidFill>
                  <a:srgbClr val="0070C0"/>
                </a:solidFill>
                <a:latin typeface="Times New Roman"/>
                <a:ea typeface="Times New Roman"/>
                <a:cs typeface="Times New Roman"/>
                <a:sym typeface="Times New Roman"/>
              </a:rPr>
              <a:t>CH=CH</a:t>
            </a:r>
            <a:r>
              <a:rPr b="1" baseline="-25000" i="0" lang="en-US" sz="2000" u="none">
                <a:solidFill>
                  <a:srgbClr val="0070C0"/>
                </a:solidFill>
                <a:latin typeface="Times New Roman"/>
                <a:ea typeface="Times New Roman"/>
                <a:cs typeface="Times New Roman"/>
                <a:sym typeface="Times New Roman"/>
              </a:rPr>
              <a:t>2</a:t>
            </a:r>
            <a:r>
              <a:rPr b="1" i="0" lang="en-US" sz="2000" u="none">
                <a:solidFill>
                  <a:srgbClr val="0070C0"/>
                </a:solidFill>
                <a:latin typeface="Times New Roman"/>
                <a:ea typeface="Times New Roman"/>
                <a:cs typeface="Times New Roman"/>
                <a:sym typeface="Times New Roman"/>
              </a:rPr>
              <a:t> + CH</a:t>
            </a:r>
            <a:r>
              <a:rPr b="1" baseline="-25000" i="0" lang="en-US" sz="2000" u="none">
                <a:solidFill>
                  <a:srgbClr val="0070C0"/>
                </a:solidFill>
                <a:latin typeface="Times New Roman"/>
                <a:ea typeface="Times New Roman"/>
                <a:cs typeface="Times New Roman"/>
                <a:sym typeface="Times New Roman"/>
              </a:rPr>
              <a:t>4</a:t>
            </a:r>
            <a:endParaRPr/>
          </a:p>
          <a:p>
            <a:pPr indent="0" lvl="0" marL="0" rtl="0" algn="ctr">
              <a:lnSpc>
                <a:spcPct val="100000"/>
              </a:lnSpc>
              <a:spcBef>
                <a:spcPts val="400"/>
              </a:spcBef>
              <a:spcAft>
                <a:spcPts val="0"/>
              </a:spcAft>
              <a:buClr>
                <a:srgbClr val="0070C0"/>
              </a:buClr>
              <a:buSzPts val="2000"/>
              <a:buFont typeface="Times New Roman"/>
              <a:buNone/>
            </a:pPr>
            <a:r>
              <a:rPr b="1" i="0" lang="en-US" sz="2000" u="none">
                <a:solidFill>
                  <a:srgbClr val="0070C0"/>
                </a:solidFill>
                <a:latin typeface="Times New Roman"/>
                <a:ea typeface="Times New Roman"/>
                <a:cs typeface="Times New Roman"/>
                <a:sym typeface="Times New Roman"/>
              </a:rPr>
              <a:t>                                                            CH</a:t>
            </a:r>
            <a:r>
              <a:rPr b="1" baseline="-25000" i="0" lang="en-US" sz="2000" u="none">
                <a:solidFill>
                  <a:srgbClr val="0070C0"/>
                </a:solidFill>
                <a:latin typeface="Times New Roman"/>
                <a:ea typeface="Times New Roman"/>
                <a:cs typeface="Times New Roman"/>
                <a:sym typeface="Times New Roman"/>
              </a:rPr>
              <a:t>3</a:t>
            </a:r>
            <a:r>
              <a:rPr b="1" i="0" lang="en-US" sz="2000" u="none">
                <a:solidFill>
                  <a:srgbClr val="0070C0"/>
                </a:solidFill>
                <a:latin typeface="Times New Roman"/>
                <a:ea typeface="Times New Roman"/>
                <a:cs typeface="Times New Roman"/>
                <a:sym typeface="Times New Roman"/>
              </a:rPr>
              <a:t>-CH</a:t>
            </a:r>
            <a:r>
              <a:rPr b="1" baseline="-25000" i="0" lang="en-US" sz="2000" u="none">
                <a:solidFill>
                  <a:srgbClr val="0070C0"/>
                </a:solidFill>
                <a:latin typeface="Times New Roman"/>
                <a:ea typeface="Times New Roman"/>
                <a:cs typeface="Times New Roman"/>
                <a:sym typeface="Times New Roman"/>
              </a:rPr>
              <a:t>3</a:t>
            </a:r>
            <a:r>
              <a:rPr b="1" i="0" lang="en-US" sz="2000" u="none">
                <a:solidFill>
                  <a:srgbClr val="0070C0"/>
                </a:solidFill>
                <a:latin typeface="Times New Roman"/>
                <a:ea typeface="Times New Roman"/>
                <a:cs typeface="Times New Roman"/>
                <a:sym typeface="Times New Roman"/>
              </a:rPr>
              <a:t> + CH</a:t>
            </a:r>
            <a:r>
              <a:rPr b="1" baseline="-25000" i="0" lang="en-US" sz="2000" u="none">
                <a:solidFill>
                  <a:srgbClr val="0070C0"/>
                </a:solidFill>
                <a:latin typeface="Times New Roman"/>
                <a:ea typeface="Times New Roman"/>
                <a:cs typeface="Times New Roman"/>
                <a:sym typeface="Times New Roman"/>
              </a:rPr>
              <a:t>2</a:t>
            </a:r>
            <a:r>
              <a:rPr b="1" i="0" lang="en-US" sz="2000" u="none">
                <a:solidFill>
                  <a:srgbClr val="0070C0"/>
                </a:solidFill>
                <a:latin typeface="Times New Roman"/>
                <a:ea typeface="Times New Roman"/>
                <a:cs typeface="Times New Roman"/>
                <a:sym typeface="Times New Roman"/>
              </a:rPr>
              <a:t>=CH</a:t>
            </a:r>
            <a:r>
              <a:rPr b="1" baseline="-25000" i="0" lang="en-US" sz="2000" u="none">
                <a:solidFill>
                  <a:srgbClr val="0070C0"/>
                </a:solidFill>
                <a:latin typeface="Times New Roman"/>
                <a:ea typeface="Times New Roman"/>
                <a:cs typeface="Times New Roman"/>
                <a:sym typeface="Times New Roman"/>
              </a:rPr>
              <a:t>2</a:t>
            </a:r>
            <a:endParaRPr/>
          </a:p>
          <a:p>
            <a:pPr indent="0" lvl="0" marL="0" rtl="0" algn="l">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 </a:t>
            </a:r>
            <a:r>
              <a:rPr b="1" i="0" lang="en-US" sz="2000" u="none">
                <a:solidFill>
                  <a:schemeClr val="dk1"/>
                </a:solidFill>
                <a:latin typeface="Times New Roman"/>
                <a:ea typeface="Times New Roman"/>
                <a:cs typeface="Times New Roman"/>
                <a:sym typeface="Times New Roman"/>
              </a:rPr>
              <a:t>*</a:t>
            </a:r>
            <a:r>
              <a:rPr b="1" i="0" lang="en-US" sz="2000" u="none">
                <a:solidFill>
                  <a:srgbClr val="7030A0"/>
                </a:solidFill>
                <a:latin typeface="Times New Roman"/>
                <a:ea typeface="Times New Roman"/>
                <a:cs typeface="Times New Roman"/>
                <a:sym typeface="Times New Roman"/>
              </a:rPr>
              <a:t>Used for preparing high octane gasoline</a:t>
            </a:r>
            <a:endParaRPr/>
          </a:p>
          <a:p>
            <a:pPr indent="0" lvl="0" marL="0" rtl="0" algn="ctr">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 </a:t>
            </a:r>
            <a:r>
              <a:rPr b="1" i="0" lang="en-US" sz="2000" u="none">
                <a:solidFill>
                  <a:schemeClr val="dk1"/>
                </a:solidFill>
                <a:latin typeface="Times New Roman"/>
                <a:ea typeface="Times New Roman"/>
                <a:cs typeface="Times New Roman"/>
                <a:sym typeface="Times New Roman"/>
              </a:rPr>
              <a:t>C</a:t>
            </a:r>
            <a:r>
              <a:rPr b="1" baseline="-25000" i="0" lang="en-US" sz="2000" u="none">
                <a:solidFill>
                  <a:schemeClr val="dk1"/>
                </a:solidFill>
                <a:latin typeface="Times New Roman"/>
                <a:ea typeface="Times New Roman"/>
                <a:cs typeface="Times New Roman"/>
                <a:sym typeface="Times New Roman"/>
              </a:rPr>
              <a:t>4</a:t>
            </a:r>
            <a:r>
              <a:rPr b="1" i="0" lang="en-US" sz="2000" u="none">
                <a:solidFill>
                  <a:schemeClr val="dk1"/>
                </a:solidFill>
                <a:latin typeface="Times New Roman"/>
                <a:ea typeface="Times New Roman"/>
                <a:cs typeface="Times New Roman"/>
                <a:sym typeface="Times New Roman"/>
              </a:rPr>
              <a:t>H</a:t>
            </a:r>
            <a:r>
              <a:rPr b="1" baseline="-25000" i="0" lang="en-US" sz="2000" u="none">
                <a:solidFill>
                  <a:schemeClr val="dk1"/>
                </a:solidFill>
                <a:latin typeface="Times New Roman"/>
                <a:ea typeface="Times New Roman"/>
                <a:cs typeface="Times New Roman"/>
                <a:sym typeface="Times New Roman"/>
              </a:rPr>
              <a:t>10</a:t>
            </a:r>
            <a:r>
              <a:rPr b="1" i="0" lang="en-US" sz="2000" u="none">
                <a:solidFill>
                  <a:schemeClr val="dk1"/>
                </a:solidFill>
                <a:latin typeface="Times New Roman"/>
                <a:ea typeface="Times New Roman"/>
                <a:cs typeface="Times New Roman"/>
                <a:sym typeface="Times New Roman"/>
              </a:rPr>
              <a:t> +C</a:t>
            </a:r>
            <a:r>
              <a:rPr b="1" baseline="-25000" i="0" lang="en-US" sz="2000" u="none">
                <a:solidFill>
                  <a:schemeClr val="dk1"/>
                </a:solidFill>
                <a:latin typeface="Times New Roman"/>
                <a:ea typeface="Times New Roman"/>
                <a:cs typeface="Times New Roman"/>
                <a:sym typeface="Times New Roman"/>
              </a:rPr>
              <a:t>4</a:t>
            </a:r>
            <a:r>
              <a:rPr b="1" i="0" lang="en-US" sz="2000" u="none">
                <a:solidFill>
                  <a:schemeClr val="dk1"/>
                </a:solidFill>
                <a:latin typeface="Times New Roman"/>
                <a:ea typeface="Times New Roman"/>
                <a:cs typeface="Times New Roman"/>
                <a:sym typeface="Times New Roman"/>
              </a:rPr>
              <a:t>H</a:t>
            </a:r>
            <a:r>
              <a:rPr b="1" baseline="-25000" i="0" lang="en-US" sz="2000" u="none">
                <a:solidFill>
                  <a:schemeClr val="dk1"/>
                </a:solidFill>
                <a:latin typeface="Times New Roman"/>
                <a:ea typeface="Times New Roman"/>
                <a:cs typeface="Times New Roman"/>
                <a:sym typeface="Times New Roman"/>
              </a:rPr>
              <a:t>8</a:t>
            </a:r>
            <a:r>
              <a:rPr b="1" i="0" lang="en-US" sz="2000" u="none">
                <a:solidFill>
                  <a:schemeClr val="dk1"/>
                </a:solidFill>
                <a:latin typeface="Times New Roman"/>
                <a:ea typeface="Times New Roman"/>
                <a:cs typeface="Times New Roman"/>
                <a:sym typeface="Times New Roman"/>
              </a:rPr>
              <a:t>                    C</a:t>
            </a:r>
            <a:r>
              <a:rPr b="1" baseline="-25000" i="0" lang="en-US" sz="2000" u="none">
                <a:solidFill>
                  <a:schemeClr val="dk1"/>
                </a:solidFill>
                <a:latin typeface="Times New Roman"/>
                <a:ea typeface="Times New Roman"/>
                <a:cs typeface="Times New Roman"/>
                <a:sym typeface="Times New Roman"/>
              </a:rPr>
              <a:t>8</a:t>
            </a:r>
            <a:r>
              <a:rPr b="1" i="0" lang="en-US" sz="2000" u="none">
                <a:solidFill>
                  <a:schemeClr val="dk1"/>
                </a:solidFill>
                <a:latin typeface="Times New Roman"/>
                <a:ea typeface="Times New Roman"/>
                <a:cs typeface="Times New Roman"/>
                <a:sym typeface="Times New Roman"/>
              </a:rPr>
              <a:t>H</a:t>
            </a:r>
            <a:r>
              <a:rPr b="1" baseline="-25000" i="0" lang="en-US" sz="2000" u="none">
                <a:solidFill>
                  <a:schemeClr val="dk1"/>
                </a:solidFill>
                <a:latin typeface="Times New Roman"/>
                <a:ea typeface="Times New Roman"/>
                <a:cs typeface="Times New Roman"/>
                <a:sym typeface="Times New Roman"/>
              </a:rPr>
              <a:t>18</a:t>
            </a:r>
            <a:endParaRPr/>
          </a:p>
          <a:p>
            <a:pPr indent="0" lvl="0" marL="0" rtl="0" algn="ctr">
              <a:lnSpc>
                <a:spcPct val="100000"/>
              </a:lnSpc>
              <a:spcBef>
                <a:spcPts val="40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                                            Isooctane </a:t>
            </a:r>
            <a:endParaRPr b="1" i="0" sz="2800" u="none">
              <a:solidFill>
                <a:schemeClr val="dk1"/>
              </a:solidFill>
              <a:latin typeface="Times New Roman"/>
              <a:ea typeface="Times New Roman"/>
              <a:cs typeface="Times New Roman"/>
              <a:sym typeface="Times New Roman"/>
            </a:endParaRPr>
          </a:p>
          <a:p>
            <a:pPr indent="-177800" lvl="0" marL="0" rtl="0" algn="l">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a:t>
            </a:r>
            <a:r>
              <a:rPr b="1" i="0" lang="en-US" sz="2800" u="none">
                <a:solidFill>
                  <a:srgbClr val="7030A0"/>
                </a:solidFill>
                <a:latin typeface="Times New Roman"/>
                <a:ea typeface="Times New Roman"/>
                <a:cs typeface="Times New Roman"/>
                <a:sym typeface="Times New Roman"/>
              </a:rPr>
              <a:t>Isomerisation</a:t>
            </a:r>
            <a:endParaRPr/>
          </a:p>
          <a:p>
            <a:pPr indent="0" lvl="0" marL="0" rtl="0" algn="ctr">
              <a:lnSpc>
                <a:spcPct val="100000"/>
              </a:lnSpc>
              <a:spcBef>
                <a:spcPts val="40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CH</a:t>
            </a:r>
            <a:r>
              <a:rPr b="1" baseline="-25000" i="0" lang="en-US" sz="2000" u="none">
                <a:solidFill>
                  <a:schemeClr val="dk1"/>
                </a:solidFill>
                <a:latin typeface="Times New Roman"/>
                <a:ea typeface="Times New Roman"/>
                <a:cs typeface="Times New Roman"/>
                <a:sym typeface="Times New Roman"/>
              </a:rPr>
              <a:t>3</a:t>
            </a:r>
            <a:r>
              <a:rPr b="1" i="0" lang="en-US" sz="2000" u="none">
                <a:solidFill>
                  <a:schemeClr val="dk1"/>
                </a:solidFill>
                <a:latin typeface="Times New Roman"/>
                <a:ea typeface="Times New Roman"/>
                <a:cs typeface="Times New Roman"/>
                <a:sym typeface="Times New Roman"/>
              </a:rPr>
              <a:t>CH</a:t>
            </a:r>
            <a:r>
              <a:rPr b="1" baseline="-25000" i="0" lang="en-US" sz="2000" u="none">
                <a:solidFill>
                  <a:schemeClr val="dk1"/>
                </a:solidFill>
                <a:latin typeface="Times New Roman"/>
                <a:ea typeface="Times New Roman"/>
                <a:cs typeface="Times New Roman"/>
                <a:sym typeface="Times New Roman"/>
              </a:rPr>
              <a:t>2</a:t>
            </a:r>
            <a:r>
              <a:rPr b="1" i="0" lang="en-US" sz="2000" u="none">
                <a:solidFill>
                  <a:schemeClr val="dk1"/>
                </a:solidFill>
                <a:latin typeface="Times New Roman"/>
                <a:ea typeface="Times New Roman"/>
                <a:cs typeface="Times New Roman"/>
                <a:sym typeface="Times New Roman"/>
              </a:rPr>
              <a:t>CH</a:t>
            </a:r>
            <a:r>
              <a:rPr b="1" baseline="-25000" i="0" lang="en-US" sz="2000" u="none">
                <a:solidFill>
                  <a:schemeClr val="dk1"/>
                </a:solidFill>
                <a:latin typeface="Times New Roman"/>
                <a:ea typeface="Times New Roman"/>
                <a:cs typeface="Times New Roman"/>
                <a:sym typeface="Times New Roman"/>
              </a:rPr>
              <a:t>2</a:t>
            </a:r>
            <a:r>
              <a:rPr b="1" i="0" lang="en-US" sz="2000" u="none">
                <a:solidFill>
                  <a:schemeClr val="dk1"/>
                </a:solidFill>
                <a:latin typeface="Times New Roman"/>
                <a:ea typeface="Times New Roman"/>
                <a:cs typeface="Times New Roman"/>
                <a:sym typeface="Times New Roman"/>
              </a:rPr>
              <a:t>CH</a:t>
            </a:r>
            <a:r>
              <a:rPr b="1" baseline="-25000" i="0" lang="en-US" sz="2000" u="none">
                <a:solidFill>
                  <a:schemeClr val="dk1"/>
                </a:solidFill>
                <a:latin typeface="Times New Roman"/>
                <a:ea typeface="Times New Roman"/>
                <a:cs typeface="Times New Roman"/>
                <a:sym typeface="Times New Roman"/>
              </a:rPr>
              <a:t>3</a:t>
            </a:r>
            <a:r>
              <a:rPr b="1" i="0" lang="en-US" sz="2000" u="none">
                <a:solidFill>
                  <a:schemeClr val="dk1"/>
                </a:solidFill>
                <a:latin typeface="Times New Roman"/>
                <a:ea typeface="Times New Roman"/>
                <a:cs typeface="Times New Roman"/>
                <a:sym typeface="Times New Roman"/>
              </a:rPr>
              <a:t>                               (CH</a:t>
            </a:r>
            <a:r>
              <a:rPr b="1" baseline="-25000" i="0" lang="en-US" sz="2000" u="none">
                <a:solidFill>
                  <a:schemeClr val="dk1"/>
                </a:solidFill>
                <a:latin typeface="Times New Roman"/>
                <a:ea typeface="Times New Roman"/>
                <a:cs typeface="Times New Roman"/>
                <a:sym typeface="Times New Roman"/>
              </a:rPr>
              <a:t>3</a:t>
            </a:r>
            <a:r>
              <a:rPr b="1" i="0" lang="en-US" sz="2000" u="none">
                <a:solidFill>
                  <a:schemeClr val="dk1"/>
                </a:solidFill>
                <a:latin typeface="Times New Roman"/>
                <a:ea typeface="Times New Roman"/>
                <a:cs typeface="Times New Roman"/>
                <a:sym typeface="Times New Roman"/>
              </a:rPr>
              <a:t>)</a:t>
            </a:r>
            <a:r>
              <a:rPr b="1" baseline="-25000" i="0" lang="en-US" sz="2000" u="none">
                <a:solidFill>
                  <a:schemeClr val="dk1"/>
                </a:solidFill>
                <a:latin typeface="Times New Roman"/>
                <a:ea typeface="Times New Roman"/>
                <a:cs typeface="Times New Roman"/>
                <a:sym typeface="Times New Roman"/>
              </a:rPr>
              <a:t>3</a:t>
            </a:r>
            <a:r>
              <a:rPr b="1" i="0" lang="en-US" sz="2000" u="none">
                <a:solidFill>
                  <a:schemeClr val="dk1"/>
                </a:solidFill>
                <a:latin typeface="Times New Roman"/>
                <a:ea typeface="Times New Roman"/>
                <a:cs typeface="Times New Roman"/>
                <a:sym typeface="Times New Roman"/>
              </a:rPr>
              <a:t>CH</a:t>
            </a:r>
            <a:endParaRPr/>
          </a:p>
          <a:p>
            <a:pPr indent="0" lvl="0" marL="0" rtl="0" algn="ctr">
              <a:lnSpc>
                <a:spcPct val="100000"/>
              </a:lnSpc>
              <a:spcBef>
                <a:spcPts val="40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(CH</a:t>
            </a:r>
            <a:r>
              <a:rPr b="1" baseline="-25000" i="0" lang="en-US" sz="2000" u="none">
                <a:solidFill>
                  <a:schemeClr val="dk1"/>
                </a:solidFill>
                <a:latin typeface="Times New Roman"/>
                <a:ea typeface="Times New Roman"/>
                <a:cs typeface="Times New Roman"/>
                <a:sym typeface="Times New Roman"/>
              </a:rPr>
              <a:t>3</a:t>
            </a:r>
            <a:r>
              <a:rPr b="1" i="0" lang="en-US" sz="2000" u="none">
                <a:solidFill>
                  <a:schemeClr val="dk1"/>
                </a:solidFill>
                <a:latin typeface="Times New Roman"/>
                <a:ea typeface="Times New Roman"/>
                <a:cs typeface="Times New Roman"/>
                <a:sym typeface="Times New Roman"/>
              </a:rPr>
              <a:t>)</a:t>
            </a:r>
            <a:r>
              <a:rPr b="1" baseline="-25000" i="0" lang="en-US" sz="2000" u="none">
                <a:solidFill>
                  <a:schemeClr val="dk1"/>
                </a:solidFill>
                <a:latin typeface="Times New Roman"/>
                <a:ea typeface="Times New Roman"/>
                <a:cs typeface="Times New Roman"/>
                <a:sym typeface="Times New Roman"/>
              </a:rPr>
              <a:t>2</a:t>
            </a:r>
            <a:r>
              <a:rPr b="1" i="0" lang="en-US" sz="2000" u="none">
                <a:solidFill>
                  <a:schemeClr val="dk1"/>
                </a:solidFill>
                <a:latin typeface="Times New Roman"/>
                <a:ea typeface="Times New Roman"/>
                <a:cs typeface="Times New Roman"/>
                <a:sym typeface="Times New Roman"/>
              </a:rPr>
              <a:t>CHCH</a:t>
            </a:r>
            <a:r>
              <a:rPr b="1" baseline="-25000" i="0" lang="en-US" sz="2000" u="none">
                <a:solidFill>
                  <a:schemeClr val="dk1"/>
                </a:solidFill>
                <a:latin typeface="Times New Roman"/>
                <a:ea typeface="Times New Roman"/>
                <a:cs typeface="Times New Roman"/>
                <a:sym typeface="Times New Roman"/>
              </a:rPr>
              <a:t>2</a:t>
            </a:r>
            <a:r>
              <a:rPr b="1" i="0" lang="en-US" sz="2000" u="none">
                <a:solidFill>
                  <a:schemeClr val="dk1"/>
                </a:solidFill>
                <a:latin typeface="Times New Roman"/>
                <a:ea typeface="Times New Roman"/>
                <a:cs typeface="Times New Roman"/>
                <a:sym typeface="Times New Roman"/>
              </a:rPr>
              <a:t>CH</a:t>
            </a:r>
            <a:r>
              <a:rPr b="1" baseline="-25000" i="0" lang="en-US" sz="2000" u="none">
                <a:solidFill>
                  <a:schemeClr val="dk1"/>
                </a:solidFill>
                <a:latin typeface="Times New Roman"/>
                <a:ea typeface="Times New Roman"/>
                <a:cs typeface="Times New Roman"/>
                <a:sym typeface="Times New Roman"/>
              </a:rPr>
              <a:t>2</a:t>
            </a:r>
            <a:r>
              <a:rPr b="1" i="0" lang="en-US" sz="2000" u="none">
                <a:solidFill>
                  <a:schemeClr val="dk1"/>
                </a:solidFill>
                <a:latin typeface="Times New Roman"/>
                <a:ea typeface="Times New Roman"/>
                <a:cs typeface="Times New Roman"/>
                <a:sym typeface="Times New Roman"/>
              </a:rPr>
              <a:t>CH</a:t>
            </a:r>
            <a:r>
              <a:rPr b="1" baseline="-25000" i="0" lang="en-US" sz="2000" u="none">
                <a:solidFill>
                  <a:schemeClr val="dk1"/>
                </a:solidFill>
                <a:latin typeface="Times New Roman"/>
                <a:ea typeface="Times New Roman"/>
                <a:cs typeface="Times New Roman"/>
                <a:sym typeface="Times New Roman"/>
              </a:rPr>
              <a:t>3</a:t>
            </a:r>
            <a:r>
              <a:rPr b="1" i="0" lang="en-US" sz="2000" u="none">
                <a:solidFill>
                  <a:schemeClr val="dk1"/>
                </a:solidFill>
                <a:latin typeface="Times New Roman"/>
                <a:ea typeface="Times New Roman"/>
                <a:cs typeface="Times New Roman"/>
                <a:sym typeface="Times New Roman"/>
              </a:rPr>
              <a:t>                               (CH</a:t>
            </a:r>
            <a:r>
              <a:rPr b="1" baseline="-25000" i="0" lang="en-US" sz="2000" u="none">
                <a:solidFill>
                  <a:schemeClr val="dk1"/>
                </a:solidFill>
                <a:latin typeface="Times New Roman"/>
                <a:ea typeface="Times New Roman"/>
                <a:cs typeface="Times New Roman"/>
                <a:sym typeface="Times New Roman"/>
              </a:rPr>
              <a:t>3</a:t>
            </a:r>
            <a:r>
              <a:rPr b="1" i="0" lang="en-US" sz="2000" u="none">
                <a:solidFill>
                  <a:schemeClr val="dk1"/>
                </a:solidFill>
                <a:latin typeface="Times New Roman"/>
                <a:ea typeface="Times New Roman"/>
                <a:cs typeface="Times New Roman"/>
                <a:sym typeface="Times New Roman"/>
              </a:rPr>
              <a:t>)</a:t>
            </a:r>
            <a:r>
              <a:rPr b="1" baseline="-25000" i="0" lang="en-US" sz="2000" u="none">
                <a:solidFill>
                  <a:schemeClr val="dk1"/>
                </a:solidFill>
                <a:latin typeface="Times New Roman"/>
                <a:ea typeface="Times New Roman"/>
                <a:cs typeface="Times New Roman"/>
                <a:sym typeface="Times New Roman"/>
              </a:rPr>
              <a:t>2</a:t>
            </a:r>
            <a:r>
              <a:rPr b="1" i="0" lang="en-US" sz="2000" u="none">
                <a:solidFill>
                  <a:schemeClr val="dk1"/>
                </a:solidFill>
                <a:latin typeface="Times New Roman"/>
                <a:ea typeface="Times New Roman"/>
                <a:cs typeface="Times New Roman"/>
                <a:sym typeface="Times New Roman"/>
              </a:rPr>
              <a:t>CHCH(CH</a:t>
            </a:r>
            <a:r>
              <a:rPr b="1" baseline="-25000" i="0" lang="en-US" sz="2000" u="none">
                <a:solidFill>
                  <a:schemeClr val="dk1"/>
                </a:solidFill>
                <a:latin typeface="Times New Roman"/>
                <a:ea typeface="Times New Roman"/>
                <a:cs typeface="Times New Roman"/>
                <a:sym typeface="Times New Roman"/>
              </a:rPr>
              <a:t>3</a:t>
            </a:r>
            <a:r>
              <a:rPr b="1" i="0" lang="en-US" sz="2000" u="none">
                <a:solidFill>
                  <a:schemeClr val="dk1"/>
                </a:solidFill>
                <a:latin typeface="Times New Roman"/>
                <a:ea typeface="Times New Roman"/>
                <a:cs typeface="Times New Roman"/>
                <a:sym typeface="Times New Roman"/>
              </a:rPr>
              <a:t>)</a:t>
            </a:r>
            <a:r>
              <a:rPr b="1" baseline="-25000" i="0" lang="en-US" sz="2000" u="none">
                <a:solidFill>
                  <a:schemeClr val="dk1"/>
                </a:solidFill>
                <a:latin typeface="Times New Roman"/>
                <a:ea typeface="Times New Roman"/>
                <a:cs typeface="Times New Roman"/>
                <a:sym typeface="Times New Roman"/>
              </a:rPr>
              <a:t>2</a:t>
            </a:r>
            <a:r>
              <a:rPr b="1" i="0" lang="en-US" sz="2000" u="none">
                <a:solidFill>
                  <a:schemeClr val="dk1"/>
                </a:solidFill>
                <a:latin typeface="Times New Roman"/>
                <a:ea typeface="Times New Roman"/>
                <a:cs typeface="Times New Roman"/>
                <a:sym typeface="Times New Roman"/>
              </a:rPr>
              <a:t> + (CH</a:t>
            </a:r>
            <a:r>
              <a:rPr b="1" baseline="-25000" i="0" lang="en-US" sz="2000" u="none">
                <a:solidFill>
                  <a:schemeClr val="dk1"/>
                </a:solidFill>
                <a:latin typeface="Times New Roman"/>
                <a:ea typeface="Times New Roman"/>
                <a:cs typeface="Times New Roman"/>
                <a:sym typeface="Times New Roman"/>
              </a:rPr>
              <a:t>3</a:t>
            </a:r>
            <a:r>
              <a:rPr b="1" i="0" lang="en-US" sz="2000" u="none">
                <a:solidFill>
                  <a:schemeClr val="dk1"/>
                </a:solidFill>
                <a:latin typeface="Times New Roman"/>
                <a:ea typeface="Times New Roman"/>
                <a:cs typeface="Times New Roman"/>
                <a:sym typeface="Times New Roman"/>
              </a:rPr>
              <a:t>)</a:t>
            </a:r>
            <a:r>
              <a:rPr b="1" baseline="-25000" i="0" lang="en-US" sz="2000" u="none">
                <a:solidFill>
                  <a:schemeClr val="dk1"/>
                </a:solidFill>
                <a:latin typeface="Times New Roman"/>
                <a:ea typeface="Times New Roman"/>
                <a:cs typeface="Times New Roman"/>
                <a:sym typeface="Times New Roman"/>
              </a:rPr>
              <a:t>3</a:t>
            </a:r>
            <a:r>
              <a:rPr b="1" i="0" lang="en-US" sz="2000" u="none">
                <a:solidFill>
                  <a:schemeClr val="dk1"/>
                </a:solidFill>
                <a:latin typeface="Times New Roman"/>
                <a:ea typeface="Times New Roman"/>
                <a:cs typeface="Times New Roman"/>
                <a:sym typeface="Times New Roman"/>
              </a:rPr>
              <a:t>C-CH</a:t>
            </a:r>
            <a:r>
              <a:rPr b="1" baseline="-25000" i="0" lang="en-US" sz="2000" u="none">
                <a:solidFill>
                  <a:schemeClr val="dk1"/>
                </a:solidFill>
                <a:latin typeface="Times New Roman"/>
                <a:ea typeface="Times New Roman"/>
                <a:cs typeface="Times New Roman"/>
                <a:sym typeface="Times New Roman"/>
              </a:rPr>
              <a:t>2</a:t>
            </a:r>
            <a:r>
              <a:rPr b="1" i="0" lang="en-US" sz="2000" u="none">
                <a:solidFill>
                  <a:schemeClr val="dk1"/>
                </a:solidFill>
                <a:latin typeface="Times New Roman"/>
                <a:ea typeface="Times New Roman"/>
                <a:cs typeface="Times New Roman"/>
                <a:sym typeface="Times New Roman"/>
              </a:rPr>
              <a:t>CH</a:t>
            </a:r>
            <a:r>
              <a:rPr b="1" baseline="-25000" i="0" lang="en-US" sz="2000" u="none">
                <a:solidFill>
                  <a:schemeClr val="dk1"/>
                </a:solidFill>
                <a:latin typeface="Times New Roman"/>
                <a:ea typeface="Times New Roman"/>
                <a:cs typeface="Times New Roman"/>
                <a:sym typeface="Times New Roman"/>
              </a:rPr>
              <a:t>3</a:t>
            </a:r>
            <a:endParaRPr/>
          </a:p>
          <a:p>
            <a:pPr indent="0" lvl="0" marL="0" rtl="0" algn="ctr">
              <a:lnSpc>
                <a:spcPct val="100000"/>
              </a:lnSpc>
              <a:spcBef>
                <a:spcPts val="400"/>
              </a:spcBef>
              <a:spcAft>
                <a:spcPts val="0"/>
              </a:spcAft>
              <a:buClr>
                <a:schemeClr val="dk1"/>
              </a:buClr>
              <a:buSzPts val="2000"/>
              <a:buFont typeface="Arial"/>
              <a:buNone/>
            </a:pPr>
            <a:r>
              <a:t/>
            </a:r>
            <a:endParaRPr b="1" i="0" sz="2000" u="none">
              <a:solidFill>
                <a:schemeClr val="dk1"/>
              </a:solidFill>
              <a:latin typeface="Times New Roman"/>
              <a:ea typeface="Times New Roman"/>
              <a:cs typeface="Times New Roman"/>
              <a:sym typeface="Times New Roman"/>
            </a:endParaRPr>
          </a:p>
          <a:p>
            <a:pPr indent="0" lvl="0" marL="0" rtl="0" algn="ctr">
              <a:lnSpc>
                <a:spcPct val="100000"/>
              </a:lnSpc>
              <a:spcBef>
                <a:spcPts val="40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CH</a:t>
            </a:r>
            <a:r>
              <a:rPr b="1" baseline="-25000" i="0" lang="en-US" sz="2000" u="none">
                <a:solidFill>
                  <a:schemeClr val="dk1"/>
                </a:solidFill>
                <a:latin typeface="Times New Roman"/>
                <a:ea typeface="Times New Roman"/>
                <a:cs typeface="Times New Roman"/>
                <a:sym typeface="Times New Roman"/>
              </a:rPr>
              <a:t>3</a:t>
            </a:r>
            <a:r>
              <a:rPr b="1" i="0" lang="en-US" sz="2000" u="none">
                <a:solidFill>
                  <a:schemeClr val="dk1"/>
                </a:solidFill>
                <a:latin typeface="Times New Roman"/>
                <a:ea typeface="Times New Roman"/>
                <a:cs typeface="Times New Roman"/>
                <a:sym typeface="Times New Roman"/>
              </a:rPr>
              <a:t> (CH</a:t>
            </a:r>
            <a:r>
              <a:rPr b="1" baseline="-25000" i="0" lang="en-US" sz="2000" u="none">
                <a:solidFill>
                  <a:schemeClr val="dk1"/>
                </a:solidFill>
                <a:latin typeface="Times New Roman"/>
                <a:ea typeface="Times New Roman"/>
                <a:cs typeface="Times New Roman"/>
                <a:sym typeface="Times New Roman"/>
              </a:rPr>
              <a:t>2</a:t>
            </a:r>
            <a:r>
              <a:rPr b="1" i="0" lang="en-US" sz="2000" u="none">
                <a:solidFill>
                  <a:schemeClr val="dk1"/>
                </a:solidFill>
                <a:latin typeface="Times New Roman"/>
                <a:ea typeface="Times New Roman"/>
                <a:cs typeface="Times New Roman"/>
                <a:sym typeface="Times New Roman"/>
              </a:rPr>
              <a:t>)</a:t>
            </a:r>
            <a:r>
              <a:rPr b="1" baseline="-25000" i="0" lang="en-US" sz="2000" u="none">
                <a:solidFill>
                  <a:schemeClr val="dk1"/>
                </a:solidFill>
                <a:latin typeface="Times New Roman"/>
                <a:ea typeface="Times New Roman"/>
                <a:cs typeface="Times New Roman"/>
                <a:sym typeface="Times New Roman"/>
              </a:rPr>
              <a:t>6</a:t>
            </a:r>
            <a:r>
              <a:rPr b="1" i="0" lang="en-US" sz="2000" u="none">
                <a:solidFill>
                  <a:schemeClr val="dk1"/>
                </a:solidFill>
                <a:latin typeface="Times New Roman"/>
                <a:ea typeface="Times New Roman"/>
                <a:cs typeface="Times New Roman"/>
                <a:sym typeface="Times New Roman"/>
              </a:rPr>
              <a:t>CH</a:t>
            </a:r>
            <a:r>
              <a:rPr b="1" baseline="-25000" i="0" lang="en-US" sz="2000" u="none">
                <a:solidFill>
                  <a:schemeClr val="dk1"/>
                </a:solidFill>
                <a:latin typeface="Times New Roman"/>
                <a:ea typeface="Times New Roman"/>
                <a:cs typeface="Times New Roman"/>
                <a:sym typeface="Times New Roman"/>
              </a:rPr>
              <a:t>3</a:t>
            </a:r>
            <a:r>
              <a:rPr b="1" i="0" lang="en-US" sz="2000" u="none">
                <a:solidFill>
                  <a:schemeClr val="dk1"/>
                </a:solidFill>
                <a:latin typeface="Times New Roman"/>
                <a:ea typeface="Times New Roman"/>
                <a:cs typeface="Times New Roman"/>
                <a:sym typeface="Times New Roman"/>
              </a:rPr>
              <a:t>                                       (CH</a:t>
            </a:r>
            <a:r>
              <a:rPr b="1" baseline="-25000" i="0" lang="en-US" sz="2000" u="none">
                <a:solidFill>
                  <a:schemeClr val="dk1"/>
                </a:solidFill>
                <a:latin typeface="Times New Roman"/>
                <a:ea typeface="Times New Roman"/>
                <a:cs typeface="Times New Roman"/>
                <a:sym typeface="Times New Roman"/>
              </a:rPr>
              <a:t>3</a:t>
            </a:r>
            <a:r>
              <a:rPr b="1" i="0" lang="en-US" sz="2000" u="none">
                <a:solidFill>
                  <a:schemeClr val="dk1"/>
                </a:solidFill>
                <a:latin typeface="Times New Roman"/>
                <a:ea typeface="Times New Roman"/>
                <a:cs typeface="Times New Roman"/>
                <a:sym typeface="Times New Roman"/>
              </a:rPr>
              <a:t>)</a:t>
            </a:r>
            <a:r>
              <a:rPr b="1" baseline="-25000" i="0" lang="en-US" sz="2000" u="none">
                <a:solidFill>
                  <a:schemeClr val="dk1"/>
                </a:solidFill>
                <a:latin typeface="Times New Roman"/>
                <a:ea typeface="Times New Roman"/>
                <a:cs typeface="Times New Roman"/>
                <a:sym typeface="Times New Roman"/>
              </a:rPr>
              <a:t>2</a:t>
            </a:r>
            <a:r>
              <a:rPr b="1" i="0" lang="en-US" sz="2000" u="none">
                <a:solidFill>
                  <a:schemeClr val="dk1"/>
                </a:solidFill>
                <a:latin typeface="Times New Roman"/>
                <a:ea typeface="Times New Roman"/>
                <a:cs typeface="Times New Roman"/>
                <a:sym typeface="Times New Roman"/>
              </a:rPr>
              <a:t>CH(CH</a:t>
            </a:r>
            <a:r>
              <a:rPr b="1" baseline="-25000" i="0" lang="en-US" sz="2000" u="none">
                <a:solidFill>
                  <a:schemeClr val="dk1"/>
                </a:solidFill>
                <a:latin typeface="Times New Roman"/>
                <a:ea typeface="Times New Roman"/>
                <a:cs typeface="Times New Roman"/>
                <a:sym typeface="Times New Roman"/>
              </a:rPr>
              <a:t>2</a:t>
            </a:r>
            <a:r>
              <a:rPr b="1" i="0" lang="en-US" sz="2000" u="none">
                <a:solidFill>
                  <a:schemeClr val="dk1"/>
                </a:solidFill>
                <a:latin typeface="Times New Roman"/>
                <a:ea typeface="Times New Roman"/>
                <a:cs typeface="Times New Roman"/>
                <a:sym typeface="Times New Roman"/>
              </a:rPr>
              <a:t>)</a:t>
            </a:r>
            <a:r>
              <a:rPr b="1" baseline="-25000" i="0" lang="en-US" sz="2000" u="none">
                <a:solidFill>
                  <a:schemeClr val="dk1"/>
                </a:solidFill>
                <a:latin typeface="Times New Roman"/>
                <a:ea typeface="Times New Roman"/>
                <a:cs typeface="Times New Roman"/>
                <a:sym typeface="Times New Roman"/>
              </a:rPr>
              <a:t>4</a:t>
            </a:r>
            <a:r>
              <a:rPr b="1" i="0" lang="en-US" sz="2000" u="none">
                <a:solidFill>
                  <a:schemeClr val="dk1"/>
                </a:solidFill>
                <a:latin typeface="Times New Roman"/>
                <a:ea typeface="Times New Roman"/>
                <a:cs typeface="Times New Roman"/>
                <a:sym typeface="Times New Roman"/>
              </a:rPr>
              <a:t>CH</a:t>
            </a:r>
            <a:r>
              <a:rPr b="1" baseline="-25000" i="0" lang="en-US" sz="2000" u="none">
                <a:solidFill>
                  <a:schemeClr val="dk1"/>
                </a:solidFill>
                <a:latin typeface="Times New Roman"/>
                <a:ea typeface="Times New Roman"/>
                <a:cs typeface="Times New Roman"/>
                <a:sym typeface="Times New Roman"/>
              </a:rPr>
              <a:t>3</a:t>
            </a:r>
            <a:endParaRPr/>
          </a:p>
          <a:p>
            <a:pPr indent="0" lvl="0" marL="0" rtl="0" algn="l">
              <a:lnSpc>
                <a:spcPct val="100000"/>
              </a:lnSpc>
              <a:spcBef>
                <a:spcPts val="400"/>
              </a:spcBef>
              <a:spcAft>
                <a:spcPts val="0"/>
              </a:spcAft>
              <a:buClr>
                <a:schemeClr val="dk1"/>
              </a:buClr>
              <a:buSzPts val="2000"/>
              <a:buFont typeface="Times New Roman"/>
              <a:buNone/>
            </a:pPr>
            <a:r>
              <a:rPr b="1" baseline="-25000" i="0" lang="en-US" sz="2000" u="none">
                <a:solidFill>
                  <a:schemeClr val="dk1"/>
                </a:solidFill>
                <a:latin typeface="Times New Roman"/>
                <a:ea typeface="Times New Roman"/>
                <a:cs typeface="Times New Roman"/>
                <a:sym typeface="Times New Roman"/>
              </a:rPr>
              <a:t> </a:t>
            </a:r>
            <a:r>
              <a:rPr b="1" i="0" lang="en-US" sz="2000" u="none">
                <a:solidFill>
                  <a:schemeClr val="dk1"/>
                </a:solidFill>
                <a:latin typeface="Times New Roman"/>
                <a:ea typeface="Times New Roman"/>
                <a:cs typeface="Times New Roman"/>
                <a:sym typeface="Times New Roman"/>
              </a:rPr>
              <a:t>                               (ON = -19)                                     (ON = 100)</a:t>
            </a:r>
            <a:endParaRPr/>
          </a:p>
          <a:p>
            <a:pPr indent="0" lvl="0" marL="0" rtl="0" algn="ctr">
              <a:lnSpc>
                <a:spcPct val="100000"/>
              </a:lnSpc>
              <a:spcBef>
                <a:spcPts val="400"/>
              </a:spcBef>
              <a:spcAft>
                <a:spcPts val="0"/>
              </a:spcAft>
              <a:buClr>
                <a:schemeClr val="dk1"/>
              </a:buClr>
              <a:buSzPts val="2000"/>
              <a:buFont typeface="Arial"/>
              <a:buNone/>
            </a:pPr>
            <a:r>
              <a:t/>
            </a:r>
            <a:endParaRPr b="1" baseline="-25000" i="0" sz="2000" u="none">
              <a:solidFill>
                <a:schemeClr val="dk1"/>
              </a:solidFill>
              <a:latin typeface="Times New Roman"/>
              <a:ea typeface="Times New Roman"/>
              <a:cs typeface="Times New Roman"/>
              <a:sym typeface="Times New Roman"/>
            </a:endParaRPr>
          </a:p>
          <a:p>
            <a:pPr indent="0" lvl="0" marL="0" rtl="0" algn="ctr">
              <a:lnSpc>
                <a:spcPct val="100000"/>
              </a:lnSpc>
              <a:spcBef>
                <a:spcPts val="400"/>
              </a:spcBef>
              <a:spcAft>
                <a:spcPts val="0"/>
              </a:spcAft>
              <a:buClr>
                <a:schemeClr val="dk1"/>
              </a:buClr>
              <a:buSzPts val="2000"/>
              <a:buFont typeface="Arial"/>
              <a:buNone/>
            </a:pPr>
            <a:r>
              <a:t/>
            </a:r>
            <a:endParaRPr b="1" baseline="-25000" i="0" sz="2000" u="none">
              <a:solidFill>
                <a:schemeClr val="dk1"/>
              </a:solidFill>
              <a:latin typeface="Times New Roman"/>
              <a:ea typeface="Times New Roman"/>
              <a:cs typeface="Times New Roman"/>
              <a:sym typeface="Times New Roman"/>
            </a:endParaRPr>
          </a:p>
          <a:p>
            <a:pPr indent="0" lvl="0" marL="0" rtl="0" algn="ctr">
              <a:lnSpc>
                <a:spcPct val="100000"/>
              </a:lnSpc>
              <a:spcBef>
                <a:spcPts val="400"/>
              </a:spcBef>
              <a:spcAft>
                <a:spcPts val="0"/>
              </a:spcAft>
              <a:buClr>
                <a:schemeClr val="dk1"/>
              </a:buClr>
              <a:buSzPts val="2000"/>
              <a:buFont typeface="Arial"/>
              <a:buNone/>
            </a:pPr>
            <a:r>
              <a:t/>
            </a:r>
            <a:endParaRPr b="1" baseline="-25000" i="0" sz="2000" u="none">
              <a:solidFill>
                <a:schemeClr val="dk1"/>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chemeClr val="dk1"/>
              </a:buClr>
              <a:buSzPts val="2800"/>
              <a:buFont typeface="Arial"/>
              <a:buNone/>
            </a:pPr>
            <a:r>
              <a:t/>
            </a:r>
            <a:endParaRPr b="1" baseline="-25000" i="0" sz="2800" u="none">
              <a:solidFill>
                <a:schemeClr val="dk1"/>
              </a:solidFill>
              <a:latin typeface="Times New Roman"/>
              <a:ea typeface="Times New Roman"/>
              <a:cs typeface="Times New Roman"/>
              <a:sym typeface="Times New Roman"/>
            </a:endParaRPr>
          </a:p>
          <a:p>
            <a:pPr indent="0" lvl="0" marL="0" rtl="0" algn="ctr">
              <a:lnSpc>
                <a:spcPct val="100000"/>
              </a:lnSpc>
              <a:spcBef>
                <a:spcPts val="560"/>
              </a:spcBef>
              <a:spcAft>
                <a:spcPts val="0"/>
              </a:spcAft>
              <a:buClr>
                <a:schemeClr val="dk1"/>
              </a:buClr>
              <a:buSzPts val="2800"/>
              <a:buFont typeface="Arial"/>
              <a:buNone/>
            </a:pPr>
            <a:r>
              <a:t/>
            </a:r>
            <a:endParaRPr b="1" baseline="-25000" i="0" sz="2800" u="none">
              <a:solidFill>
                <a:schemeClr val="dk1"/>
              </a:solidFill>
              <a:latin typeface="Times New Roman"/>
              <a:ea typeface="Times New Roman"/>
              <a:cs typeface="Times New Roman"/>
              <a:sym typeface="Times New Roman"/>
            </a:endParaRPr>
          </a:p>
          <a:p>
            <a:pPr indent="0" lvl="0" marL="0" rtl="0" algn="ctr">
              <a:lnSpc>
                <a:spcPct val="100000"/>
              </a:lnSpc>
              <a:spcBef>
                <a:spcPts val="560"/>
              </a:spcBef>
              <a:spcAft>
                <a:spcPts val="0"/>
              </a:spcAft>
              <a:buClr>
                <a:schemeClr val="dk1"/>
              </a:buClr>
              <a:buSzPts val="2800"/>
              <a:buFont typeface="Arial"/>
              <a:buNone/>
            </a:pPr>
            <a:r>
              <a:t/>
            </a:r>
            <a:endParaRPr b="1" baseline="-25000" i="0" sz="2800" u="none">
              <a:solidFill>
                <a:schemeClr val="dk1"/>
              </a:solidFill>
              <a:latin typeface="Times New Roman"/>
              <a:ea typeface="Times New Roman"/>
              <a:cs typeface="Times New Roman"/>
              <a:sym typeface="Times New Roman"/>
            </a:endParaRPr>
          </a:p>
          <a:p>
            <a:pPr indent="0" lvl="0" marL="0" rtl="0" algn="ctr">
              <a:lnSpc>
                <a:spcPct val="100000"/>
              </a:lnSpc>
              <a:spcBef>
                <a:spcPts val="560"/>
              </a:spcBef>
              <a:spcAft>
                <a:spcPts val="0"/>
              </a:spcAft>
              <a:buClr>
                <a:schemeClr val="dk1"/>
              </a:buClr>
              <a:buSzPts val="2800"/>
              <a:buFont typeface="Arial"/>
              <a:buNone/>
            </a:pPr>
            <a:r>
              <a:t/>
            </a:r>
            <a:endParaRPr b="1" baseline="-25000" i="0" sz="2800" u="none">
              <a:solidFill>
                <a:schemeClr val="dk1"/>
              </a:solidFill>
              <a:latin typeface="Times New Roman"/>
              <a:ea typeface="Times New Roman"/>
              <a:cs typeface="Times New Roman"/>
              <a:sym typeface="Times New Roman"/>
            </a:endParaRPr>
          </a:p>
          <a:p>
            <a:pPr indent="0" lvl="0" marL="0" rtl="0" algn="ctr">
              <a:lnSpc>
                <a:spcPct val="100000"/>
              </a:lnSpc>
              <a:spcBef>
                <a:spcPts val="560"/>
              </a:spcBef>
              <a:spcAft>
                <a:spcPts val="0"/>
              </a:spcAft>
              <a:buClr>
                <a:schemeClr val="dk1"/>
              </a:buClr>
              <a:buSzPts val="2800"/>
              <a:buFont typeface="Arial"/>
              <a:buNone/>
            </a:pPr>
            <a:r>
              <a:t/>
            </a:r>
            <a:endParaRPr b="1" baseline="-25000" i="0" sz="2800" u="none">
              <a:solidFill>
                <a:schemeClr val="dk1"/>
              </a:solidFill>
              <a:latin typeface="Times New Roman"/>
              <a:ea typeface="Times New Roman"/>
              <a:cs typeface="Times New Roman"/>
              <a:sym typeface="Times New Roman"/>
            </a:endParaRPr>
          </a:p>
          <a:p>
            <a:pPr indent="0" lvl="0" marL="0" rtl="0" algn="ctr">
              <a:lnSpc>
                <a:spcPct val="100000"/>
              </a:lnSpc>
              <a:spcBef>
                <a:spcPts val="560"/>
              </a:spcBef>
              <a:spcAft>
                <a:spcPts val="0"/>
              </a:spcAft>
              <a:buClr>
                <a:schemeClr val="dk1"/>
              </a:buClr>
              <a:buSzPts val="2800"/>
              <a:buFont typeface="Arial"/>
              <a:buNone/>
            </a:pPr>
            <a:r>
              <a:t/>
            </a:r>
            <a:endParaRPr b="1" baseline="-25000" i="0" sz="2800" u="none">
              <a:solidFill>
                <a:schemeClr val="dk1"/>
              </a:solidFill>
              <a:latin typeface="Times New Roman"/>
              <a:ea typeface="Times New Roman"/>
              <a:cs typeface="Times New Roman"/>
              <a:sym typeface="Times New Roman"/>
            </a:endParaRPr>
          </a:p>
          <a:p>
            <a:pPr indent="0" lvl="0" marL="0" rtl="0" algn="ctr">
              <a:lnSpc>
                <a:spcPct val="100000"/>
              </a:lnSpc>
              <a:spcBef>
                <a:spcPts val="560"/>
              </a:spcBef>
              <a:spcAft>
                <a:spcPts val="0"/>
              </a:spcAft>
              <a:buClr>
                <a:schemeClr val="dk1"/>
              </a:buClr>
              <a:buSzPts val="2800"/>
              <a:buFont typeface="Arial"/>
              <a:buNone/>
            </a:pPr>
            <a:r>
              <a:t/>
            </a:r>
            <a:endParaRPr b="1" baseline="-25000" i="0" sz="2800" u="none">
              <a:solidFill>
                <a:schemeClr val="dk1"/>
              </a:solidFill>
              <a:latin typeface="Times New Roman"/>
              <a:ea typeface="Times New Roman"/>
              <a:cs typeface="Times New Roman"/>
              <a:sym typeface="Times New Roman"/>
            </a:endParaRPr>
          </a:p>
          <a:p>
            <a:pPr indent="0" lvl="0" marL="0" rtl="0" algn="ctr">
              <a:lnSpc>
                <a:spcPct val="100000"/>
              </a:lnSpc>
              <a:spcBef>
                <a:spcPts val="560"/>
              </a:spcBef>
              <a:spcAft>
                <a:spcPts val="0"/>
              </a:spcAft>
              <a:buClr>
                <a:schemeClr val="dk1"/>
              </a:buClr>
              <a:buSzPts val="2800"/>
              <a:buFont typeface="Arial"/>
              <a:buNone/>
            </a:pPr>
            <a:r>
              <a:t/>
            </a:r>
            <a:endParaRPr b="1" i="0" sz="2800" u="none">
              <a:solidFill>
                <a:schemeClr val="dk1"/>
              </a:solidFill>
              <a:latin typeface="Times New Roman"/>
              <a:ea typeface="Times New Roman"/>
              <a:cs typeface="Times New Roman"/>
              <a:sym typeface="Times New Roman"/>
            </a:endParaRPr>
          </a:p>
          <a:p>
            <a:pPr indent="0" lvl="0" marL="0" rtl="0" algn="ctr">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 </a:t>
            </a:r>
            <a:endParaRPr/>
          </a:p>
          <a:p>
            <a:pPr indent="0" lvl="0" marL="0" rtl="0" algn="l">
              <a:lnSpc>
                <a:spcPct val="100000"/>
              </a:lnSpc>
              <a:spcBef>
                <a:spcPts val="560"/>
              </a:spcBef>
              <a:spcAft>
                <a:spcPts val="0"/>
              </a:spcAft>
              <a:buClr>
                <a:schemeClr val="dk1"/>
              </a:buClr>
              <a:buSzPts val="2800"/>
              <a:buFont typeface="Arial"/>
              <a:buNone/>
            </a:pPr>
            <a:r>
              <a:t/>
            </a:r>
            <a:endParaRPr b="1" i="0" sz="2800" u="none">
              <a:solidFill>
                <a:schemeClr val="dk1"/>
              </a:solidFill>
              <a:latin typeface="Times New Roman"/>
              <a:ea typeface="Times New Roman"/>
              <a:cs typeface="Times New Roman"/>
              <a:sym typeface="Times New Roman"/>
            </a:endParaRPr>
          </a:p>
          <a:p>
            <a:pPr indent="0" lvl="0" marL="0" rtl="0" algn="l">
              <a:lnSpc>
                <a:spcPct val="100000"/>
              </a:lnSpc>
              <a:spcBef>
                <a:spcPts val="640"/>
              </a:spcBef>
              <a:spcAft>
                <a:spcPts val="0"/>
              </a:spcAft>
              <a:buClr>
                <a:schemeClr val="dk1"/>
              </a:buClr>
              <a:buSzPts val="3200"/>
              <a:buFont typeface="Arial"/>
              <a:buNone/>
            </a:pPr>
            <a:r>
              <a:rPr b="1" i="0" lang="en-US" sz="3200" u="none">
                <a:solidFill>
                  <a:schemeClr val="dk1"/>
                </a:solidFill>
                <a:latin typeface="Arial"/>
                <a:ea typeface="Arial"/>
                <a:cs typeface="Arial"/>
                <a:sym typeface="Arial"/>
              </a:rPr>
              <a:t> </a:t>
            </a:r>
            <a:endParaRPr/>
          </a:p>
        </p:txBody>
      </p:sp>
      <p:sp>
        <p:nvSpPr>
          <p:cNvPr id="1117" name="Google Shape;1117;p157"/>
          <p:cNvSpPr txBox="1"/>
          <p:nvPr/>
        </p:nvSpPr>
        <p:spPr>
          <a:xfrm>
            <a:off x="4267200" y="4808537"/>
            <a:ext cx="1524000" cy="33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66"/>
              </a:buClr>
              <a:buSzPts val="1600"/>
              <a:buFont typeface="Arial"/>
              <a:buNone/>
            </a:pPr>
            <a:r>
              <a:rPr b="1" i="0" lang="en-US" sz="1600" u="none">
                <a:solidFill>
                  <a:srgbClr val="000066"/>
                </a:solidFill>
                <a:latin typeface="Arial"/>
                <a:ea typeface="Arial"/>
                <a:cs typeface="Arial"/>
                <a:sym typeface="Arial"/>
              </a:rPr>
              <a:t>AlCl</a:t>
            </a:r>
            <a:r>
              <a:rPr b="1" baseline="-25000" i="0" lang="en-US" sz="1600" u="none">
                <a:solidFill>
                  <a:srgbClr val="000066"/>
                </a:solidFill>
                <a:latin typeface="Arial"/>
                <a:ea typeface="Arial"/>
                <a:cs typeface="Arial"/>
                <a:sym typeface="Arial"/>
              </a:rPr>
              <a:t>3</a:t>
            </a:r>
            <a:r>
              <a:rPr b="1" i="0" lang="en-US" sz="1600" u="none">
                <a:solidFill>
                  <a:srgbClr val="000066"/>
                </a:solidFill>
                <a:latin typeface="Arial"/>
                <a:ea typeface="Arial"/>
                <a:cs typeface="Arial"/>
                <a:sym typeface="Arial"/>
              </a:rPr>
              <a:t> / HCl / ∆    </a:t>
            </a:r>
            <a:endParaRPr/>
          </a:p>
        </p:txBody>
      </p:sp>
      <p:sp>
        <p:nvSpPr>
          <p:cNvPr id="1118" name="Google Shape;1118;p157"/>
          <p:cNvSpPr txBox="1"/>
          <p:nvPr/>
        </p:nvSpPr>
        <p:spPr>
          <a:xfrm>
            <a:off x="3581400" y="1089025"/>
            <a:ext cx="1524000" cy="368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66"/>
              </a:buClr>
              <a:buSzPts val="1600"/>
              <a:buFont typeface="Arial"/>
              <a:buNone/>
            </a:pPr>
            <a:r>
              <a:rPr b="1" i="0" lang="en-US" sz="1600" u="none">
                <a:solidFill>
                  <a:srgbClr val="000066"/>
                </a:solidFill>
                <a:latin typeface="Arial"/>
                <a:ea typeface="Arial"/>
                <a:cs typeface="Arial"/>
                <a:sym typeface="Arial"/>
              </a:rPr>
              <a:t>∆/-nce of air</a:t>
            </a:r>
            <a:r>
              <a:rPr b="1" i="0" lang="en-US" sz="1800" u="none">
                <a:solidFill>
                  <a:srgbClr val="000066"/>
                </a:solidFill>
                <a:latin typeface="Arial"/>
                <a:ea typeface="Arial"/>
                <a:cs typeface="Arial"/>
                <a:sym typeface="Arial"/>
              </a:rPr>
              <a:t>    </a:t>
            </a:r>
            <a:endParaRPr/>
          </a:p>
        </p:txBody>
      </p:sp>
      <p:sp>
        <p:nvSpPr>
          <p:cNvPr id="1119" name="Google Shape;1119;p157"/>
          <p:cNvSpPr txBox="1"/>
          <p:nvPr/>
        </p:nvSpPr>
        <p:spPr>
          <a:xfrm>
            <a:off x="3581400" y="693737"/>
            <a:ext cx="1524000" cy="39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66"/>
              </a:buClr>
              <a:buSzPts val="1800"/>
              <a:buFont typeface="Arial"/>
              <a:buNone/>
            </a:pPr>
            <a:r>
              <a:rPr b="1" i="0" lang="en-US" sz="1800" u="none">
                <a:solidFill>
                  <a:srgbClr val="000066"/>
                </a:solidFill>
                <a:latin typeface="Arial"/>
                <a:ea typeface="Arial"/>
                <a:cs typeface="Arial"/>
                <a:sym typeface="Arial"/>
              </a:rPr>
              <a:t>∆/-nce of air</a:t>
            </a:r>
            <a:r>
              <a:rPr b="1" i="0" lang="en-US" sz="2000" u="none">
                <a:solidFill>
                  <a:srgbClr val="000066"/>
                </a:solidFill>
                <a:latin typeface="Arial"/>
                <a:ea typeface="Arial"/>
                <a:cs typeface="Arial"/>
                <a:sym typeface="Arial"/>
              </a:rPr>
              <a:t>    </a:t>
            </a:r>
            <a:endParaRPr/>
          </a:p>
        </p:txBody>
      </p:sp>
      <p:sp>
        <p:nvSpPr>
          <p:cNvPr id="1120" name="Google Shape;1120;p157"/>
          <p:cNvSpPr txBox="1"/>
          <p:nvPr/>
        </p:nvSpPr>
        <p:spPr>
          <a:xfrm>
            <a:off x="3706812" y="1814512"/>
            <a:ext cx="1524000" cy="3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66"/>
              </a:buClr>
              <a:buSzPts val="1600"/>
              <a:buFont typeface="Arial"/>
              <a:buNone/>
            </a:pPr>
            <a:r>
              <a:rPr b="1" i="0" lang="en-US" sz="1600" u="none">
                <a:solidFill>
                  <a:srgbClr val="000066"/>
                </a:solidFill>
                <a:latin typeface="Arial"/>
                <a:ea typeface="Arial"/>
                <a:cs typeface="Arial"/>
                <a:sym typeface="Arial"/>
              </a:rPr>
              <a:t>∆/-nce of air</a:t>
            </a:r>
            <a:r>
              <a:rPr b="1" i="0" lang="en-US" sz="1800" u="none">
                <a:solidFill>
                  <a:srgbClr val="000066"/>
                </a:solidFill>
                <a:latin typeface="Arial"/>
                <a:ea typeface="Arial"/>
                <a:cs typeface="Arial"/>
                <a:sym typeface="Arial"/>
              </a:rPr>
              <a:t>    </a:t>
            </a:r>
            <a:endParaRPr/>
          </a:p>
        </p:txBody>
      </p:sp>
      <p:sp>
        <p:nvSpPr>
          <p:cNvPr id="1121" name="Google Shape;1121;p157"/>
          <p:cNvSpPr/>
          <p:nvPr/>
        </p:nvSpPr>
        <p:spPr>
          <a:xfrm>
            <a:off x="3429000" y="990600"/>
            <a:ext cx="1676400" cy="108000"/>
          </a:xfrm>
          <a:prstGeom prst="rightArrow">
            <a:avLst>
              <a:gd fmla="val 20905"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22" name="Google Shape;1122;p157"/>
          <p:cNvSpPr/>
          <p:nvPr/>
        </p:nvSpPr>
        <p:spPr>
          <a:xfrm>
            <a:off x="3429000" y="1349375"/>
            <a:ext cx="1676400" cy="108000"/>
          </a:xfrm>
          <a:prstGeom prst="rightArrow">
            <a:avLst>
              <a:gd fmla="val 20905"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23" name="Google Shape;1123;p157"/>
          <p:cNvSpPr/>
          <p:nvPr/>
        </p:nvSpPr>
        <p:spPr>
          <a:xfrm>
            <a:off x="3575050" y="2084387"/>
            <a:ext cx="1427100" cy="152400"/>
          </a:xfrm>
          <a:prstGeom prst="rightArrow">
            <a:avLst>
              <a:gd fmla="val 20447"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24" name="Google Shape;1124;p157"/>
          <p:cNvSpPr txBox="1"/>
          <p:nvPr/>
        </p:nvSpPr>
        <p:spPr>
          <a:xfrm>
            <a:off x="3186112" y="5216525"/>
            <a:ext cx="1524000" cy="33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66"/>
              </a:buClr>
              <a:buSzPts val="1600"/>
              <a:buFont typeface="Arial"/>
              <a:buNone/>
            </a:pPr>
            <a:r>
              <a:rPr b="1" i="0" lang="en-US" sz="1600" u="none">
                <a:solidFill>
                  <a:srgbClr val="000066"/>
                </a:solidFill>
                <a:latin typeface="Arial"/>
                <a:ea typeface="Arial"/>
                <a:cs typeface="Arial"/>
                <a:sym typeface="Arial"/>
              </a:rPr>
              <a:t>AlCl</a:t>
            </a:r>
            <a:r>
              <a:rPr b="1" baseline="-25000" i="0" lang="en-US" sz="1600" u="none">
                <a:solidFill>
                  <a:srgbClr val="000066"/>
                </a:solidFill>
                <a:latin typeface="Arial"/>
                <a:ea typeface="Arial"/>
                <a:cs typeface="Arial"/>
                <a:sym typeface="Arial"/>
              </a:rPr>
              <a:t>3</a:t>
            </a:r>
            <a:r>
              <a:rPr b="1" i="0" lang="en-US" sz="1600" u="none">
                <a:solidFill>
                  <a:srgbClr val="000066"/>
                </a:solidFill>
                <a:latin typeface="Arial"/>
                <a:ea typeface="Arial"/>
                <a:cs typeface="Arial"/>
                <a:sym typeface="Arial"/>
              </a:rPr>
              <a:t> / HCl / ∆    </a:t>
            </a:r>
            <a:endParaRPr/>
          </a:p>
        </p:txBody>
      </p:sp>
      <p:sp>
        <p:nvSpPr>
          <p:cNvPr id="1125" name="Google Shape;1125;p157"/>
          <p:cNvSpPr/>
          <p:nvPr/>
        </p:nvSpPr>
        <p:spPr>
          <a:xfrm>
            <a:off x="4495800" y="3825875"/>
            <a:ext cx="1066800" cy="152400"/>
          </a:xfrm>
          <a:prstGeom prst="rightArrow">
            <a:avLst>
              <a:gd fmla="val 20057"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26" name="Google Shape;1126;p157"/>
          <p:cNvSpPr txBox="1"/>
          <p:nvPr/>
        </p:nvSpPr>
        <p:spPr>
          <a:xfrm>
            <a:off x="4572000" y="3581400"/>
            <a:ext cx="1524000" cy="33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66"/>
              </a:buClr>
              <a:buSzPts val="1400"/>
              <a:buFont typeface="Arial"/>
              <a:buNone/>
            </a:pPr>
            <a:r>
              <a:rPr b="1" i="0" lang="en-US" sz="1400" u="none">
                <a:solidFill>
                  <a:srgbClr val="000066"/>
                </a:solidFill>
                <a:latin typeface="Arial"/>
                <a:ea typeface="Arial"/>
                <a:cs typeface="Arial"/>
                <a:sym typeface="Arial"/>
              </a:rPr>
              <a:t>catalyst</a:t>
            </a:r>
            <a:r>
              <a:rPr b="1" i="0" lang="en-US" sz="1600" u="none">
                <a:solidFill>
                  <a:srgbClr val="000066"/>
                </a:solidFill>
                <a:latin typeface="Arial"/>
                <a:ea typeface="Arial"/>
                <a:cs typeface="Arial"/>
                <a:sym typeface="Arial"/>
              </a:rPr>
              <a:t>   </a:t>
            </a:r>
            <a:endParaRPr/>
          </a:p>
        </p:txBody>
      </p:sp>
      <p:sp>
        <p:nvSpPr>
          <p:cNvPr id="1127" name="Google Shape;1127;p157"/>
          <p:cNvSpPr/>
          <p:nvPr/>
        </p:nvSpPr>
        <p:spPr>
          <a:xfrm>
            <a:off x="4038600" y="5105400"/>
            <a:ext cx="1828800" cy="76200"/>
          </a:xfrm>
          <a:prstGeom prst="rightArrow">
            <a:avLst>
              <a:gd fmla="val 21150"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28" name="Google Shape;1128;p157"/>
          <p:cNvSpPr/>
          <p:nvPr/>
        </p:nvSpPr>
        <p:spPr>
          <a:xfrm>
            <a:off x="2681287" y="5494337"/>
            <a:ext cx="1905000" cy="54000"/>
          </a:xfrm>
          <a:prstGeom prst="rightArrow">
            <a:avLst>
              <a:gd fmla="val 21294"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29" name="Google Shape;1129;p157"/>
          <p:cNvSpPr/>
          <p:nvPr/>
        </p:nvSpPr>
        <p:spPr>
          <a:xfrm>
            <a:off x="3200400" y="6226175"/>
            <a:ext cx="2133600" cy="76200"/>
          </a:xfrm>
          <a:prstGeom prst="rightArrow">
            <a:avLst>
              <a:gd fmla="val 21214"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30" name="Google Shape;1130;p157"/>
          <p:cNvSpPr txBox="1"/>
          <p:nvPr/>
        </p:nvSpPr>
        <p:spPr>
          <a:xfrm>
            <a:off x="3657600" y="5911850"/>
            <a:ext cx="1524000" cy="33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66"/>
              </a:buClr>
              <a:buSzPts val="1600"/>
              <a:buFont typeface="Arial"/>
              <a:buNone/>
            </a:pPr>
            <a:r>
              <a:rPr b="1" i="0" lang="en-US" sz="1600" u="none">
                <a:solidFill>
                  <a:srgbClr val="000066"/>
                </a:solidFill>
                <a:latin typeface="Arial"/>
                <a:ea typeface="Arial"/>
                <a:cs typeface="Arial"/>
                <a:sym typeface="Arial"/>
              </a:rPr>
              <a:t>AlCl</a:t>
            </a:r>
            <a:r>
              <a:rPr b="1" baseline="-25000" i="0" lang="en-US" sz="1600" u="none">
                <a:solidFill>
                  <a:srgbClr val="000066"/>
                </a:solidFill>
                <a:latin typeface="Arial"/>
                <a:ea typeface="Arial"/>
                <a:cs typeface="Arial"/>
                <a:sym typeface="Arial"/>
              </a:rPr>
              <a:t>3</a:t>
            </a:r>
            <a:r>
              <a:rPr b="1" i="0" lang="en-US" sz="1600" u="none">
                <a:solidFill>
                  <a:srgbClr val="000066"/>
                </a:solidFill>
                <a:latin typeface="Arial"/>
                <a:ea typeface="Arial"/>
                <a:cs typeface="Arial"/>
                <a:sym typeface="Arial"/>
              </a:rPr>
              <a:t> / HCl / ∆    </a:t>
            </a:r>
            <a:endParaRPr/>
          </a:p>
        </p:txBody>
      </p:sp>
    </p:spTree>
  </p:cSld>
  <p:clrMapOvr>
    <a:masterClrMapping/>
  </p:clrMapOvr>
  <p:transition spd="slow">
    <p:fade/>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Google Shape;1135;p158"/>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Arial"/>
              <a:buNone/>
            </a:pPr>
            <a:r>
              <a:t/>
            </a:r>
            <a:endParaRPr b="1" i="0" sz="3200" u="none">
              <a:solidFill>
                <a:schemeClr val="dk1"/>
              </a:solidFill>
              <a:latin typeface="Times New Roman"/>
              <a:ea typeface="Times New Roman"/>
              <a:cs typeface="Times New Roman"/>
              <a:sym typeface="Times New Roman"/>
            </a:endParaRPr>
          </a:p>
          <a:p>
            <a:pPr indent="-177800" lvl="0" marL="0" rtl="0" algn="l">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Aromatisation.</a:t>
            </a:r>
            <a:endParaRPr/>
          </a:p>
          <a:p>
            <a:pPr indent="0" lvl="0" marL="0" rtl="0" algn="ctr">
              <a:lnSpc>
                <a:spcPct val="100000"/>
              </a:lnSpc>
              <a:spcBef>
                <a:spcPts val="40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C</a:t>
            </a:r>
            <a:r>
              <a:rPr b="1" baseline="-25000" i="0" lang="en-US" sz="2000" u="none">
                <a:solidFill>
                  <a:schemeClr val="dk1"/>
                </a:solidFill>
                <a:latin typeface="Times New Roman"/>
                <a:ea typeface="Times New Roman"/>
                <a:cs typeface="Times New Roman"/>
                <a:sym typeface="Times New Roman"/>
              </a:rPr>
              <a:t>6</a:t>
            </a:r>
            <a:r>
              <a:rPr b="1" i="0" lang="en-US" sz="2000" u="none">
                <a:solidFill>
                  <a:schemeClr val="dk1"/>
                </a:solidFill>
                <a:latin typeface="Times New Roman"/>
                <a:ea typeface="Times New Roman"/>
                <a:cs typeface="Times New Roman"/>
                <a:sym typeface="Times New Roman"/>
              </a:rPr>
              <a:t>H</a:t>
            </a:r>
            <a:r>
              <a:rPr b="1" baseline="-25000" i="0" lang="en-US" sz="2000" u="none">
                <a:solidFill>
                  <a:schemeClr val="dk1"/>
                </a:solidFill>
                <a:latin typeface="Times New Roman"/>
                <a:ea typeface="Times New Roman"/>
                <a:cs typeface="Times New Roman"/>
                <a:sym typeface="Times New Roman"/>
              </a:rPr>
              <a:t>14             </a:t>
            </a:r>
            <a:r>
              <a:rPr b="1" i="0" lang="en-US" sz="2000" u="none">
                <a:solidFill>
                  <a:schemeClr val="dk1"/>
                </a:solidFill>
                <a:latin typeface="Times New Roman"/>
                <a:ea typeface="Times New Roman"/>
                <a:cs typeface="Times New Roman"/>
                <a:sym typeface="Times New Roman"/>
              </a:rPr>
              <a:t>                      C</a:t>
            </a:r>
            <a:r>
              <a:rPr b="1" baseline="-25000" i="0" lang="en-US" sz="2000" u="none">
                <a:solidFill>
                  <a:schemeClr val="dk1"/>
                </a:solidFill>
                <a:latin typeface="Times New Roman"/>
                <a:ea typeface="Times New Roman"/>
                <a:cs typeface="Times New Roman"/>
                <a:sym typeface="Times New Roman"/>
              </a:rPr>
              <a:t>6</a:t>
            </a:r>
            <a:r>
              <a:rPr b="1" i="0" lang="en-US" sz="2000" u="none">
                <a:solidFill>
                  <a:schemeClr val="dk1"/>
                </a:solidFill>
                <a:latin typeface="Times New Roman"/>
                <a:ea typeface="Times New Roman"/>
                <a:cs typeface="Times New Roman"/>
                <a:sym typeface="Times New Roman"/>
              </a:rPr>
              <a:t>H</a:t>
            </a:r>
            <a:r>
              <a:rPr b="1" baseline="-25000" i="0" lang="en-US" sz="2000" u="none">
                <a:solidFill>
                  <a:schemeClr val="dk1"/>
                </a:solidFill>
                <a:latin typeface="Times New Roman"/>
                <a:ea typeface="Times New Roman"/>
                <a:cs typeface="Times New Roman"/>
                <a:sym typeface="Times New Roman"/>
              </a:rPr>
              <a:t>6</a:t>
            </a:r>
            <a:endParaRPr/>
          </a:p>
          <a:p>
            <a:pPr indent="0" lvl="0" marL="0" rtl="0" algn="ctr">
              <a:lnSpc>
                <a:spcPct val="100000"/>
              </a:lnSpc>
              <a:spcBef>
                <a:spcPts val="40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C</a:t>
            </a:r>
            <a:r>
              <a:rPr b="1" baseline="-25000" i="0" lang="en-US" sz="2000" u="none">
                <a:solidFill>
                  <a:schemeClr val="dk1"/>
                </a:solidFill>
                <a:latin typeface="Times New Roman"/>
                <a:ea typeface="Times New Roman"/>
                <a:cs typeface="Times New Roman"/>
                <a:sym typeface="Times New Roman"/>
              </a:rPr>
              <a:t>7</a:t>
            </a:r>
            <a:r>
              <a:rPr b="1" i="0" lang="en-US" sz="2000" u="none">
                <a:solidFill>
                  <a:schemeClr val="dk1"/>
                </a:solidFill>
                <a:latin typeface="Times New Roman"/>
                <a:ea typeface="Times New Roman"/>
                <a:cs typeface="Times New Roman"/>
                <a:sym typeface="Times New Roman"/>
              </a:rPr>
              <a:t>H</a:t>
            </a:r>
            <a:r>
              <a:rPr b="1" baseline="-25000" i="0" lang="en-US" sz="2000" u="none">
                <a:solidFill>
                  <a:schemeClr val="dk1"/>
                </a:solidFill>
                <a:latin typeface="Times New Roman"/>
                <a:ea typeface="Times New Roman"/>
                <a:cs typeface="Times New Roman"/>
                <a:sym typeface="Times New Roman"/>
              </a:rPr>
              <a:t>16</a:t>
            </a:r>
            <a:r>
              <a:rPr b="1" i="0" lang="en-US" sz="2000" u="none">
                <a:solidFill>
                  <a:schemeClr val="dk1"/>
                </a:solidFill>
                <a:latin typeface="Times New Roman"/>
                <a:ea typeface="Times New Roman"/>
                <a:cs typeface="Times New Roman"/>
                <a:sym typeface="Times New Roman"/>
              </a:rPr>
              <a:t>                                C</a:t>
            </a:r>
            <a:r>
              <a:rPr b="1" baseline="-25000" i="0" lang="en-US" sz="2000" u="none">
                <a:solidFill>
                  <a:schemeClr val="dk1"/>
                </a:solidFill>
                <a:latin typeface="Times New Roman"/>
                <a:ea typeface="Times New Roman"/>
                <a:cs typeface="Times New Roman"/>
                <a:sym typeface="Times New Roman"/>
              </a:rPr>
              <a:t>6</a:t>
            </a:r>
            <a:r>
              <a:rPr b="1" i="0" lang="en-US" sz="2000" u="none">
                <a:solidFill>
                  <a:schemeClr val="dk1"/>
                </a:solidFill>
                <a:latin typeface="Times New Roman"/>
                <a:ea typeface="Times New Roman"/>
                <a:cs typeface="Times New Roman"/>
                <a:sym typeface="Times New Roman"/>
              </a:rPr>
              <a:t>H</a:t>
            </a:r>
            <a:r>
              <a:rPr b="1" baseline="-25000" i="0" lang="en-US" sz="2000" u="none">
                <a:solidFill>
                  <a:schemeClr val="dk1"/>
                </a:solidFill>
                <a:latin typeface="Times New Roman"/>
                <a:ea typeface="Times New Roman"/>
                <a:cs typeface="Times New Roman"/>
                <a:sym typeface="Times New Roman"/>
              </a:rPr>
              <a:t>5</a:t>
            </a:r>
            <a:r>
              <a:rPr b="1" i="0" lang="en-US" sz="2000" u="none">
                <a:solidFill>
                  <a:schemeClr val="dk1"/>
                </a:solidFill>
                <a:latin typeface="Times New Roman"/>
                <a:ea typeface="Times New Roman"/>
                <a:cs typeface="Times New Roman"/>
                <a:sym typeface="Times New Roman"/>
              </a:rPr>
              <a:t>CH</a:t>
            </a:r>
            <a:r>
              <a:rPr b="1" baseline="-25000" i="0" lang="en-US" sz="2000" u="none">
                <a:solidFill>
                  <a:schemeClr val="dk1"/>
                </a:solidFill>
                <a:latin typeface="Times New Roman"/>
                <a:ea typeface="Times New Roman"/>
                <a:cs typeface="Times New Roman"/>
                <a:sym typeface="Times New Roman"/>
              </a:rPr>
              <a:t>3</a:t>
            </a:r>
            <a:endParaRPr/>
          </a:p>
          <a:p>
            <a:pPr indent="0" lvl="0" marL="0" rtl="0" algn="ctr">
              <a:lnSpc>
                <a:spcPct val="100000"/>
              </a:lnSpc>
              <a:spcBef>
                <a:spcPts val="400"/>
              </a:spcBef>
              <a:spcAft>
                <a:spcPts val="0"/>
              </a:spcAft>
              <a:buClr>
                <a:schemeClr val="dk1"/>
              </a:buClr>
              <a:buSzPts val="2000"/>
              <a:buFont typeface="Arial"/>
              <a:buNone/>
            </a:pPr>
            <a:r>
              <a:t/>
            </a:r>
            <a:endParaRPr b="1" baseline="-25000" i="0" sz="2000" u="none">
              <a:solidFill>
                <a:schemeClr val="dk1"/>
              </a:solidFill>
              <a:latin typeface="Times New Roman"/>
              <a:ea typeface="Times New Roman"/>
              <a:cs typeface="Times New Roman"/>
              <a:sym typeface="Times New Roman"/>
            </a:endParaRPr>
          </a:p>
          <a:p>
            <a:pPr indent="0" lvl="0" marL="0" rtl="0" algn="ctr">
              <a:lnSpc>
                <a:spcPct val="100000"/>
              </a:lnSpc>
              <a:spcBef>
                <a:spcPts val="40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C</a:t>
            </a:r>
            <a:r>
              <a:rPr b="1" baseline="-25000" i="0" lang="en-US" sz="2000" u="none">
                <a:solidFill>
                  <a:schemeClr val="dk1"/>
                </a:solidFill>
                <a:latin typeface="Times New Roman"/>
                <a:ea typeface="Times New Roman"/>
                <a:cs typeface="Times New Roman"/>
                <a:sym typeface="Times New Roman"/>
              </a:rPr>
              <a:t>8</a:t>
            </a:r>
            <a:r>
              <a:rPr b="1" i="0" lang="en-US" sz="2000" u="none">
                <a:solidFill>
                  <a:schemeClr val="dk1"/>
                </a:solidFill>
                <a:latin typeface="Times New Roman"/>
                <a:ea typeface="Times New Roman"/>
                <a:cs typeface="Times New Roman"/>
                <a:sym typeface="Times New Roman"/>
              </a:rPr>
              <a:t>H</a:t>
            </a:r>
            <a:r>
              <a:rPr b="1" baseline="-25000" i="0" lang="en-US" sz="2000" u="none">
                <a:solidFill>
                  <a:schemeClr val="dk1"/>
                </a:solidFill>
                <a:latin typeface="Times New Roman"/>
                <a:ea typeface="Times New Roman"/>
                <a:cs typeface="Times New Roman"/>
                <a:sym typeface="Times New Roman"/>
              </a:rPr>
              <a:t>18</a:t>
            </a:r>
            <a:r>
              <a:rPr b="1" i="0" lang="en-US" sz="2000" u="none">
                <a:solidFill>
                  <a:schemeClr val="dk1"/>
                </a:solidFill>
                <a:latin typeface="Times New Roman"/>
                <a:ea typeface="Times New Roman"/>
                <a:cs typeface="Times New Roman"/>
                <a:sym typeface="Times New Roman"/>
              </a:rPr>
              <a:t>                              C</a:t>
            </a:r>
            <a:r>
              <a:rPr b="1" baseline="-25000" i="0" lang="en-US" sz="2000" u="none">
                <a:solidFill>
                  <a:schemeClr val="dk1"/>
                </a:solidFill>
                <a:latin typeface="Times New Roman"/>
                <a:ea typeface="Times New Roman"/>
                <a:cs typeface="Times New Roman"/>
                <a:sym typeface="Times New Roman"/>
              </a:rPr>
              <a:t>6</a:t>
            </a:r>
            <a:r>
              <a:rPr b="1" i="0" lang="en-US" sz="2000" u="none">
                <a:solidFill>
                  <a:schemeClr val="dk1"/>
                </a:solidFill>
                <a:latin typeface="Times New Roman"/>
                <a:ea typeface="Times New Roman"/>
                <a:cs typeface="Times New Roman"/>
                <a:sym typeface="Times New Roman"/>
              </a:rPr>
              <a:t>H</a:t>
            </a:r>
            <a:r>
              <a:rPr b="1" baseline="-25000" i="0" lang="en-US" sz="2000" u="none">
                <a:solidFill>
                  <a:schemeClr val="dk1"/>
                </a:solidFill>
                <a:latin typeface="Times New Roman"/>
                <a:ea typeface="Times New Roman"/>
                <a:cs typeface="Times New Roman"/>
                <a:sym typeface="Times New Roman"/>
              </a:rPr>
              <a:t>5</a:t>
            </a:r>
            <a:r>
              <a:rPr b="1" i="0" lang="en-US" sz="2000" u="none">
                <a:solidFill>
                  <a:schemeClr val="dk1"/>
                </a:solidFill>
                <a:latin typeface="Times New Roman"/>
                <a:ea typeface="Times New Roman"/>
                <a:cs typeface="Times New Roman"/>
                <a:sym typeface="Times New Roman"/>
              </a:rPr>
              <a:t>-CH</a:t>
            </a:r>
            <a:r>
              <a:rPr b="1" baseline="-25000" i="0" lang="en-US" sz="2000" u="none">
                <a:solidFill>
                  <a:schemeClr val="dk1"/>
                </a:solidFill>
                <a:latin typeface="Times New Roman"/>
                <a:ea typeface="Times New Roman"/>
                <a:cs typeface="Times New Roman"/>
                <a:sym typeface="Times New Roman"/>
              </a:rPr>
              <a:t>2</a:t>
            </a:r>
            <a:r>
              <a:rPr b="1" i="0" lang="en-US" sz="2000" u="none">
                <a:solidFill>
                  <a:schemeClr val="dk1"/>
                </a:solidFill>
                <a:latin typeface="Times New Roman"/>
                <a:ea typeface="Times New Roman"/>
                <a:cs typeface="Times New Roman"/>
                <a:sym typeface="Times New Roman"/>
              </a:rPr>
              <a:t>CH</a:t>
            </a:r>
            <a:r>
              <a:rPr b="1" baseline="-25000" i="0" lang="en-US" sz="2000" u="none">
                <a:solidFill>
                  <a:schemeClr val="dk1"/>
                </a:solidFill>
                <a:latin typeface="Times New Roman"/>
                <a:ea typeface="Times New Roman"/>
                <a:cs typeface="Times New Roman"/>
                <a:sym typeface="Times New Roman"/>
              </a:rPr>
              <a:t>3</a:t>
            </a:r>
            <a:r>
              <a:rPr b="1" i="0" lang="en-US" sz="2000" u="none">
                <a:solidFill>
                  <a:schemeClr val="dk1"/>
                </a:solidFill>
                <a:latin typeface="Times New Roman"/>
                <a:ea typeface="Times New Roman"/>
                <a:cs typeface="Times New Roman"/>
                <a:sym typeface="Times New Roman"/>
              </a:rPr>
              <a:t> + o-xylene + m-xylene + p-xylene</a:t>
            </a:r>
            <a:endParaRPr/>
          </a:p>
          <a:p>
            <a:pPr indent="0" lvl="0" marL="0" rtl="0" algn="l">
              <a:lnSpc>
                <a:spcPct val="100000"/>
              </a:lnSpc>
              <a:spcBef>
                <a:spcPts val="400"/>
              </a:spcBef>
              <a:spcAft>
                <a:spcPts val="0"/>
              </a:spcAft>
              <a:buClr>
                <a:schemeClr val="dk1"/>
              </a:buClr>
              <a:buSzPts val="2000"/>
              <a:buFont typeface="Arial"/>
              <a:buNone/>
            </a:pPr>
            <a:r>
              <a:t/>
            </a:r>
            <a:endParaRPr b="1" i="0" sz="2000" u="none">
              <a:solidFill>
                <a:schemeClr val="dk1"/>
              </a:solidFill>
              <a:latin typeface="Times New Roman"/>
              <a:ea typeface="Times New Roman"/>
              <a:cs typeface="Times New Roman"/>
              <a:sym typeface="Times New Roman"/>
            </a:endParaRPr>
          </a:p>
          <a:p>
            <a:pPr indent="0" lvl="0" marL="0" rtl="0" algn="l">
              <a:lnSpc>
                <a:spcPct val="100000"/>
              </a:lnSpc>
              <a:spcBef>
                <a:spcPts val="40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 * Catalysts: Cr</a:t>
            </a:r>
            <a:r>
              <a:rPr b="1" baseline="-25000" i="0" lang="en-US" sz="2000" u="none">
                <a:solidFill>
                  <a:schemeClr val="dk1"/>
                </a:solidFill>
                <a:latin typeface="Times New Roman"/>
                <a:ea typeface="Times New Roman"/>
                <a:cs typeface="Times New Roman"/>
                <a:sym typeface="Times New Roman"/>
              </a:rPr>
              <a:t>2</a:t>
            </a:r>
            <a:r>
              <a:rPr b="1" i="0" lang="en-US" sz="2000" u="none">
                <a:solidFill>
                  <a:schemeClr val="dk1"/>
                </a:solidFill>
                <a:latin typeface="Times New Roman"/>
                <a:ea typeface="Times New Roman"/>
                <a:cs typeface="Times New Roman"/>
                <a:sym typeface="Times New Roman"/>
              </a:rPr>
              <a:t>O</a:t>
            </a:r>
            <a:r>
              <a:rPr b="1" baseline="-25000" i="0" lang="en-US" sz="2000" u="none">
                <a:solidFill>
                  <a:schemeClr val="dk1"/>
                </a:solidFill>
                <a:latin typeface="Times New Roman"/>
                <a:ea typeface="Times New Roman"/>
                <a:cs typeface="Times New Roman"/>
                <a:sym typeface="Times New Roman"/>
              </a:rPr>
              <a:t>3</a:t>
            </a:r>
            <a:r>
              <a:rPr b="1" i="0" lang="en-US" sz="2000" u="none">
                <a:solidFill>
                  <a:schemeClr val="dk1"/>
                </a:solidFill>
                <a:latin typeface="Times New Roman"/>
                <a:ea typeface="Times New Roman"/>
                <a:cs typeface="Times New Roman"/>
                <a:sym typeface="Times New Roman"/>
              </a:rPr>
              <a:t>/Al</a:t>
            </a:r>
            <a:r>
              <a:rPr b="1" baseline="-25000" i="0" lang="en-US" sz="2000" u="none">
                <a:solidFill>
                  <a:schemeClr val="dk1"/>
                </a:solidFill>
                <a:latin typeface="Times New Roman"/>
                <a:ea typeface="Times New Roman"/>
                <a:cs typeface="Times New Roman"/>
                <a:sym typeface="Times New Roman"/>
              </a:rPr>
              <a:t>2</a:t>
            </a:r>
            <a:r>
              <a:rPr b="1" i="0" lang="en-US" sz="2000" u="none">
                <a:solidFill>
                  <a:schemeClr val="dk1"/>
                </a:solidFill>
                <a:latin typeface="Times New Roman"/>
                <a:ea typeface="Times New Roman"/>
                <a:cs typeface="Times New Roman"/>
                <a:sym typeface="Times New Roman"/>
              </a:rPr>
              <a:t>O</a:t>
            </a:r>
            <a:r>
              <a:rPr b="1" baseline="-25000" i="0" lang="en-US" sz="2000" u="none">
                <a:solidFill>
                  <a:schemeClr val="dk1"/>
                </a:solidFill>
                <a:latin typeface="Times New Roman"/>
                <a:ea typeface="Times New Roman"/>
                <a:cs typeface="Times New Roman"/>
                <a:sym typeface="Times New Roman"/>
              </a:rPr>
              <a:t>3</a:t>
            </a:r>
            <a:r>
              <a:rPr b="1" i="0" lang="en-US" sz="2000" u="none">
                <a:solidFill>
                  <a:schemeClr val="dk1"/>
                </a:solidFill>
                <a:latin typeface="Times New Roman"/>
                <a:ea typeface="Times New Roman"/>
                <a:cs typeface="Times New Roman"/>
                <a:sym typeface="Times New Roman"/>
              </a:rPr>
              <a:t> or CrO</a:t>
            </a:r>
            <a:r>
              <a:rPr b="1" baseline="-25000" i="0" lang="en-US" sz="2000" u="none">
                <a:solidFill>
                  <a:schemeClr val="dk1"/>
                </a:solidFill>
                <a:latin typeface="Times New Roman"/>
                <a:ea typeface="Times New Roman"/>
                <a:cs typeface="Times New Roman"/>
                <a:sym typeface="Times New Roman"/>
              </a:rPr>
              <a:t>3</a:t>
            </a:r>
            <a:r>
              <a:rPr b="1" i="0" lang="en-US" sz="2000" u="none">
                <a:solidFill>
                  <a:schemeClr val="dk1"/>
                </a:solidFill>
                <a:latin typeface="Times New Roman"/>
                <a:ea typeface="Times New Roman"/>
                <a:cs typeface="Times New Roman"/>
                <a:sym typeface="Times New Roman"/>
              </a:rPr>
              <a:t>/Pt.</a:t>
            </a:r>
            <a:endParaRPr/>
          </a:p>
          <a:p>
            <a:pPr indent="0" lvl="0" marL="0" rtl="0" algn="l">
              <a:lnSpc>
                <a:spcPct val="100000"/>
              </a:lnSpc>
              <a:spcBef>
                <a:spcPts val="400"/>
              </a:spcBef>
              <a:spcAft>
                <a:spcPts val="0"/>
              </a:spcAft>
              <a:buClr>
                <a:schemeClr val="dk1"/>
              </a:buClr>
              <a:buSzPts val="2000"/>
              <a:buFont typeface="Arial"/>
              <a:buNone/>
            </a:pPr>
            <a:r>
              <a:t/>
            </a:r>
            <a:endParaRPr b="1" i="0" sz="2000" u="none">
              <a:solidFill>
                <a:schemeClr val="dk1"/>
              </a:solidFill>
              <a:latin typeface="Times New Roman"/>
              <a:ea typeface="Times New Roman"/>
              <a:cs typeface="Times New Roman"/>
              <a:sym typeface="Times New Roman"/>
            </a:endParaRPr>
          </a:p>
          <a:p>
            <a:pPr indent="-177800" lvl="0" marL="0" rtl="0" algn="l">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Oxidation.</a:t>
            </a:r>
            <a:endParaRPr/>
          </a:p>
          <a:p>
            <a:pPr indent="-177800" lvl="0" marL="0" rtl="0" algn="l">
              <a:lnSpc>
                <a:spcPct val="100000"/>
              </a:lnSpc>
              <a:spcBef>
                <a:spcPts val="560"/>
              </a:spcBef>
              <a:spcAft>
                <a:spcPts val="0"/>
              </a:spcAft>
              <a:buClr>
                <a:schemeClr val="dk1"/>
              </a:buClr>
              <a:buSzPts val="2800"/>
              <a:buFont typeface="Noto Sans Symbols"/>
              <a:buChar char="⮚"/>
            </a:pPr>
            <a:r>
              <a:rPr b="1" i="0" lang="en-US" sz="2800" u="none">
                <a:solidFill>
                  <a:schemeClr val="dk1"/>
                </a:solidFill>
                <a:latin typeface="Times New Roman"/>
                <a:ea typeface="Times New Roman"/>
                <a:cs typeface="Times New Roman"/>
                <a:sym typeface="Times New Roman"/>
              </a:rPr>
              <a:t> </a:t>
            </a:r>
            <a:r>
              <a:rPr b="1" i="0" lang="en-US" sz="2400" u="none">
                <a:solidFill>
                  <a:schemeClr val="dk1"/>
                </a:solidFill>
                <a:latin typeface="Times New Roman"/>
                <a:ea typeface="Times New Roman"/>
                <a:cs typeface="Times New Roman"/>
                <a:sym typeface="Times New Roman"/>
              </a:rPr>
              <a:t>With Cu at 200°C &amp; 100 atm.     :        Alcohols.</a:t>
            </a:r>
            <a:endParaRPr/>
          </a:p>
          <a:p>
            <a:pPr indent="-152400" lvl="0" marL="0" rtl="0" algn="l">
              <a:lnSpc>
                <a:spcPct val="100000"/>
              </a:lnSpc>
              <a:spcBef>
                <a:spcPts val="560"/>
              </a:spcBef>
              <a:spcAft>
                <a:spcPts val="0"/>
              </a:spcAft>
              <a:buClr>
                <a:schemeClr val="dk1"/>
              </a:buClr>
              <a:buSzPts val="2400"/>
              <a:buFont typeface="Noto Sans Symbols"/>
              <a:buChar char="⮚"/>
            </a:pPr>
            <a:r>
              <a:rPr b="1" i="0" lang="en-US" sz="2400" u="none">
                <a:solidFill>
                  <a:schemeClr val="dk1"/>
                </a:solidFill>
                <a:latin typeface="Times New Roman"/>
                <a:ea typeface="Times New Roman"/>
                <a:cs typeface="Times New Roman"/>
                <a:sym typeface="Times New Roman"/>
              </a:rPr>
              <a:t>  With MnO at </a:t>
            </a:r>
            <a:r>
              <a:rPr b="1" i="0" lang="en-US" sz="2800" u="none">
                <a:solidFill>
                  <a:schemeClr val="dk1"/>
                </a:solidFill>
                <a:latin typeface="Times New Roman"/>
                <a:ea typeface="Times New Roman"/>
                <a:cs typeface="Times New Roman"/>
                <a:sym typeface="Times New Roman"/>
              </a:rPr>
              <a:t>200°C	        :       Carboxylic acids.</a:t>
            </a:r>
            <a:endParaRPr/>
          </a:p>
          <a:p>
            <a:pPr indent="-177800" lvl="0" marL="0" rtl="0" algn="l">
              <a:lnSpc>
                <a:spcPct val="100000"/>
              </a:lnSpc>
              <a:spcBef>
                <a:spcPts val="560"/>
              </a:spcBef>
              <a:spcAft>
                <a:spcPts val="0"/>
              </a:spcAft>
              <a:buClr>
                <a:schemeClr val="dk1"/>
              </a:buClr>
              <a:buSzPts val="2800"/>
              <a:buFont typeface="Noto Sans Symbols"/>
              <a:buChar char="⮚"/>
            </a:pPr>
            <a:r>
              <a:rPr b="1" i="0" lang="en-US" sz="2800" u="none">
                <a:solidFill>
                  <a:schemeClr val="dk1"/>
                </a:solidFill>
                <a:latin typeface="Times New Roman"/>
                <a:ea typeface="Times New Roman"/>
                <a:cs typeface="Times New Roman"/>
                <a:sym typeface="Times New Roman"/>
              </a:rPr>
              <a:t>  With Mn(OAc)</a:t>
            </a:r>
            <a:r>
              <a:rPr b="1" baseline="-25000" i="0" lang="en-US" sz="2800" u="none">
                <a:solidFill>
                  <a:schemeClr val="dk1"/>
                </a:solidFill>
                <a:latin typeface="Times New Roman"/>
                <a:ea typeface="Times New Roman"/>
                <a:cs typeface="Times New Roman"/>
                <a:sym typeface="Times New Roman"/>
              </a:rPr>
              <a:t>2 </a:t>
            </a:r>
            <a:r>
              <a:rPr b="1" i="0" lang="en-US" sz="2800" u="none">
                <a:solidFill>
                  <a:schemeClr val="dk1"/>
                </a:solidFill>
                <a:latin typeface="Times New Roman"/>
                <a:ea typeface="Times New Roman"/>
                <a:cs typeface="Times New Roman"/>
                <a:sym typeface="Times New Roman"/>
              </a:rPr>
              <a:t>                  :       Carboxylic acids.</a:t>
            </a:r>
            <a:endParaRPr/>
          </a:p>
          <a:p>
            <a:pPr indent="-177800" lvl="0" marL="0" rtl="0" algn="l">
              <a:lnSpc>
                <a:spcPct val="100000"/>
              </a:lnSpc>
              <a:spcBef>
                <a:spcPts val="560"/>
              </a:spcBef>
              <a:spcAft>
                <a:spcPts val="0"/>
              </a:spcAft>
              <a:buClr>
                <a:schemeClr val="dk1"/>
              </a:buClr>
              <a:buSzPts val="2800"/>
              <a:buFont typeface="Noto Sans Symbols"/>
              <a:buChar char="⮚"/>
            </a:pPr>
            <a:r>
              <a:rPr b="1" i="0" lang="en-US" sz="2800" u="none">
                <a:solidFill>
                  <a:schemeClr val="dk1"/>
                </a:solidFill>
                <a:latin typeface="Times New Roman"/>
                <a:ea typeface="Times New Roman"/>
                <a:cs typeface="Times New Roman"/>
                <a:sym typeface="Times New Roman"/>
              </a:rPr>
              <a:t>  With alkaline KMnO</a:t>
            </a:r>
            <a:r>
              <a:rPr b="1" baseline="-25000" i="0" lang="en-US" sz="2800" u="none">
                <a:solidFill>
                  <a:schemeClr val="dk1"/>
                </a:solidFill>
                <a:latin typeface="Times New Roman"/>
                <a:ea typeface="Times New Roman"/>
                <a:cs typeface="Times New Roman"/>
                <a:sym typeface="Times New Roman"/>
              </a:rPr>
              <a:t>4 </a:t>
            </a:r>
            <a:r>
              <a:rPr b="1" i="0" lang="en-US" sz="2800" u="none">
                <a:solidFill>
                  <a:schemeClr val="dk1"/>
                </a:solidFill>
                <a:latin typeface="Times New Roman"/>
                <a:ea typeface="Times New Roman"/>
                <a:cs typeface="Times New Roman"/>
                <a:sym typeface="Times New Roman"/>
              </a:rPr>
              <a:t>         :       Tertiary alcohols.</a:t>
            </a:r>
            <a:endParaRPr/>
          </a:p>
          <a:p>
            <a:pPr indent="0" lvl="0" marL="0" rtl="0" algn="ctr">
              <a:lnSpc>
                <a:spcPct val="100000"/>
              </a:lnSpc>
              <a:spcBef>
                <a:spcPts val="400"/>
              </a:spcBef>
              <a:spcAft>
                <a:spcPts val="0"/>
              </a:spcAft>
              <a:buClr>
                <a:schemeClr val="dk1"/>
              </a:buClr>
              <a:buSzPts val="2000"/>
              <a:buFont typeface="Arial"/>
              <a:buNone/>
            </a:pPr>
            <a:r>
              <a:t/>
            </a:r>
            <a:endParaRPr b="1" baseline="-25000" i="0" sz="2000" u="none">
              <a:solidFill>
                <a:schemeClr val="dk1"/>
              </a:solidFill>
              <a:latin typeface="Times New Roman"/>
              <a:ea typeface="Times New Roman"/>
              <a:cs typeface="Times New Roman"/>
              <a:sym typeface="Times New Roman"/>
            </a:endParaRPr>
          </a:p>
          <a:p>
            <a:pPr indent="0" lvl="0" marL="0" rtl="0" algn="ctr">
              <a:lnSpc>
                <a:spcPct val="100000"/>
              </a:lnSpc>
              <a:spcBef>
                <a:spcPts val="400"/>
              </a:spcBef>
              <a:spcAft>
                <a:spcPts val="0"/>
              </a:spcAft>
              <a:buClr>
                <a:schemeClr val="dk1"/>
              </a:buClr>
              <a:buSzPts val="2000"/>
              <a:buFont typeface="Arial"/>
              <a:buNone/>
            </a:pPr>
            <a:r>
              <a:t/>
            </a:r>
            <a:endParaRPr b="1" baseline="-25000" i="0" sz="2000" u="none">
              <a:solidFill>
                <a:schemeClr val="dk1"/>
              </a:solidFill>
              <a:latin typeface="Times New Roman"/>
              <a:ea typeface="Times New Roman"/>
              <a:cs typeface="Times New Roman"/>
              <a:sym typeface="Times New Roman"/>
            </a:endParaRPr>
          </a:p>
          <a:p>
            <a:pPr indent="0" lvl="0" marL="0" rtl="0" algn="ctr">
              <a:lnSpc>
                <a:spcPct val="100000"/>
              </a:lnSpc>
              <a:spcBef>
                <a:spcPts val="400"/>
              </a:spcBef>
              <a:spcAft>
                <a:spcPts val="0"/>
              </a:spcAft>
              <a:buClr>
                <a:schemeClr val="dk1"/>
              </a:buClr>
              <a:buSzPts val="2000"/>
              <a:buFont typeface="Arial"/>
              <a:buNone/>
            </a:pPr>
            <a:r>
              <a:t/>
            </a:r>
            <a:endParaRPr b="1" baseline="-25000" i="0" sz="2000" u="none">
              <a:solidFill>
                <a:schemeClr val="dk1"/>
              </a:solidFill>
              <a:latin typeface="Times New Roman"/>
              <a:ea typeface="Times New Roman"/>
              <a:cs typeface="Times New Roman"/>
              <a:sym typeface="Times New Roman"/>
            </a:endParaRPr>
          </a:p>
          <a:p>
            <a:pPr indent="0" lvl="0" marL="0" rtl="0" algn="ctr">
              <a:lnSpc>
                <a:spcPct val="100000"/>
              </a:lnSpc>
              <a:spcBef>
                <a:spcPts val="400"/>
              </a:spcBef>
              <a:spcAft>
                <a:spcPts val="0"/>
              </a:spcAft>
              <a:buClr>
                <a:schemeClr val="dk1"/>
              </a:buClr>
              <a:buSzPts val="2000"/>
              <a:buFont typeface="Arial"/>
              <a:buNone/>
            </a:pPr>
            <a:r>
              <a:t/>
            </a:r>
            <a:endParaRPr b="1" baseline="-25000" i="0" sz="2000" u="none">
              <a:solidFill>
                <a:schemeClr val="dk1"/>
              </a:solidFill>
              <a:latin typeface="Times New Roman"/>
              <a:ea typeface="Times New Roman"/>
              <a:cs typeface="Times New Roman"/>
              <a:sym typeface="Times New Roman"/>
            </a:endParaRPr>
          </a:p>
          <a:p>
            <a:pPr indent="0" lvl="0" marL="0" rtl="0" algn="ctr">
              <a:spcBef>
                <a:spcPts val="400"/>
              </a:spcBef>
              <a:spcAft>
                <a:spcPts val="0"/>
              </a:spcAft>
              <a:buClr>
                <a:schemeClr val="dk1"/>
              </a:buClr>
              <a:buSzPts val="2000"/>
              <a:buFont typeface="Arial"/>
              <a:buNone/>
            </a:pPr>
            <a:r>
              <a:t/>
            </a:r>
            <a:endParaRPr b="1" baseline="-25000" i="0" sz="2000" u="none">
              <a:solidFill>
                <a:schemeClr val="dk1"/>
              </a:solidFill>
              <a:latin typeface="Times New Roman"/>
              <a:ea typeface="Times New Roman"/>
              <a:cs typeface="Times New Roman"/>
              <a:sym typeface="Times New Roman"/>
            </a:endParaRPr>
          </a:p>
        </p:txBody>
      </p:sp>
      <p:sp>
        <p:nvSpPr>
          <p:cNvPr id="1136" name="Google Shape;1136;p158"/>
          <p:cNvSpPr txBox="1"/>
          <p:nvPr/>
        </p:nvSpPr>
        <p:spPr>
          <a:xfrm>
            <a:off x="3810000" y="990600"/>
            <a:ext cx="20574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Catalyst / 600°C</a:t>
            </a:r>
            <a:endParaRPr/>
          </a:p>
        </p:txBody>
      </p:sp>
      <p:sp>
        <p:nvSpPr>
          <p:cNvPr id="1137" name="Google Shape;1137;p158"/>
          <p:cNvSpPr/>
          <p:nvPr/>
        </p:nvSpPr>
        <p:spPr>
          <a:xfrm>
            <a:off x="3886200" y="1219200"/>
            <a:ext cx="1524000" cy="217500"/>
          </a:xfrm>
          <a:prstGeom prst="rightArrow">
            <a:avLst>
              <a:gd fmla="val 20059"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38" name="Google Shape;1138;p158"/>
          <p:cNvSpPr/>
          <p:nvPr/>
        </p:nvSpPr>
        <p:spPr>
          <a:xfrm>
            <a:off x="3733800" y="1611312"/>
            <a:ext cx="1524000" cy="217500"/>
          </a:xfrm>
          <a:prstGeom prst="rightArrow">
            <a:avLst>
              <a:gd fmla="val 20059"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39" name="Google Shape;1139;p158"/>
          <p:cNvSpPr/>
          <p:nvPr/>
        </p:nvSpPr>
        <p:spPr>
          <a:xfrm>
            <a:off x="1524000" y="2144712"/>
            <a:ext cx="1524000" cy="217500"/>
          </a:xfrm>
          <a:prstGeom prst="rightArrow">
            <a:avLst>
              <a:gd fmla="val 20059"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40" name="Google Shape;1140;p158"/>
          <p:cNvSpPr txBox="1"/>
          <p:nvPr/>
        </p:nvSpPr>
        <p:spPr>
          <a:xfrm>
            <a:off x="3700462" y="1393825"/>
            <a:ext cx="20574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Catalyst / 600°C</a:t>
            </a:r>
            <a:endParaRPr/>
          </a:p>
        </p:txBody>
      </p:sp>
      <p:sp>
        <p:nvSpPr>
          <p:cNvPr id="1141" name="Google Shape;1141;p158"/>
          <p:cNvSpPr txBox="1"/>
          <p:nvPr/>
        </p:nvSpPr>
        <p:spPr>
          <a:xfrm>
            <a:off x="1447800" y="1871662"/>
            <a:ext cx="20574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Catalyst / 600°C</a:t>
            </a:r>
            <a:endParaRPr/>
          </a:p>
        </p:txBody>
      </p:sp>
    </p:spTree>
  </p:cSld>
  <p:clrMapOvr>
    <a:masterClrMapping/>
  </p:clrMapOvr>
  <p:transition spd="slow">
    <p:fade/>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5" name="Shape 1145"/>
        <p:cNvGrpSpPr/>
        <p:nvPr/>
      </p:nvGrpSpPr>
      <p:grpSpPr>
        <a:xfrm>
          <a:off x="0" y="0"/>
          <a:ext cx="0" cy="0"/>
          <a:chOff x="0" y="0"/>
          <a:chExt cx="0" cy="0"/>
        </a:xfrm>
      </p:grpSpPr>
      <p:sp>
        <p:nvSpPr>
          <p:cNvPr id="1146" name="Google Shape;1146;p159"/>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Arial"/>
              <a:buNone/>
            </a:pPr>
            <a:r>
              <a:t/>
            </a:r>
            <a:endParaRPr b="1" i="0" sz="3200" u="none">
              <a:solidFill>
                <a:schemeClr val="dk1"/>
              </a:solidFill>
              <a:latin typeface="Times New Roman"/>
              <a:ea typeface="Times New Roman"/>
              <a:cs typeface="Times New Roman"/>
              <a:sym typeface="Times New Roman"/>
            </a:endParaRPr>
          </a:p>
          <a:p>
            <a:pPr indent="0" lvl="0" marL="0" rtl="0" algn="ctr">
              <a:lnSpc>
                <a:spcPct val="100000"/>
              </a:lnSpc>
              <a:spcBef>
                <a:spcPts val="64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CHARACTERISTICS OF </a:t>
            </a:r>
            <a:endParaRPr/>
          </a:p>
          <a:p>
            <a:pPr indent="0" lvl="0" marL="0" rtl="0" algn="ctr">
              <a:lnSpc>
                <a:spcPct val="100000"/>
              </a:lnSpc>
              <a:spcBef>
                <a:spcPts val="64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UNSATURATED HYDROCARBONS</a:t>
            </a:r>
            <a:endParaRPr/>
          </a:p>
          <a:p>
            <a:pPr indent="-50800" lvl="2" marL="1143000" rtl="0" algn="l">
              <a:lnSpc>
                <a:spcPct val="100000"/>
              </a:lnSpc>
              <a:spcBef>
                <a:spcPts val="560"/>
              </a:spcBef>
              <a:spcAft>
                <a:spcPts val="0"/>
              </a:spcAft>
              <a:buClr>
                <a:schemeClr val="dk1"/>
              </a:buClr>
              <a:buSzPts val="2800"/>
              <a:buFont typeface="Arial"/>
              <a:buNone/>
            </a:pPr>
            <a:r>
              <a:t/>
            </a:r>
            <a:endParaRPr b="1" i="0" sz="2800" u="none">
              <a:solidFill>
                <a:schemeClr val="dk1"/>
              </a:solidFill>
              <a:latin typeface="Times New Roman"/>
              <a:ea typeface="Times New Roman"/>
              <a:cs typeface="Times New Roman"/>
              <a:sym typeface="Times New Roman"/>
            </a:endParaRPr>
          </a:p>
          <a:p>
            <a:pPr indent="-228600" lvl="2" marL="1143000" rtl="0" algn="l">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General formula C</a:t>
            </a:r>
            <a:r>
              <a:rPr b="1" baseline="-25000" i="0" lang="en-US" sz="2800" u="none">
                <a:solidFill>
                  <a:schemeClr val="dk1"/>
                </a:solidFill>
                <a:latin typeface="Times New Roman"/>
                <a:ea typeface="Times New Roman"/>
                <a:cs typeface="Times New Roman"/>
                <a:sym typeface="Times New Roman"/>
              </a:rPr>
              <a:t>n</a:t>
            </a:r>
            <a:r>
              <a:rPr b="1" i="0" lang="en-US" sz="2800" u="none">
                <a:solidFill>
                  <a:schemeClr val="dk1"/>
                </a:solidFill>
                <a:latin typeface="Times New Roman"/>
                <a:ea typeface="Times New Roman"/>
                <a:cs typeface="Times New Roman"/>
                <a:sym typeface="Times New Roman"/>
              </a:rPr>
              <a:t>H</a:t>
            </a:r>
            <a:r>
              <a:rPr b="1" baseline="-25000" i="0" lang="en-US" sz="2800" u="none">
                <a:solidFill>
                  <a:schemeClr val="dk1"/>
                </a:solidFill>
                <a:latin typeface="Times New Roman"/>
                <a:ea typeface="Times New Roman"/>
                <a:cs typeface="Times New Roman"/>
                <a:sym typeface="Times New Roman"/>
              </a:rPr>
              <a:t>2n</a:t>
            </a:r>
            <a:r>
              <a:rPr b="1" i="0" lang="en-US" sz="2800" u="none">
                <a:solidFill>
                  <a:schemeClr val="dk1"/>
                </a:solidFill>
                <a:latin typeface="Times New Roman"/>
                <a:ea typeface="Times New Roman"/>
                <a:cs typeface="Times New Roman"/>
                <a:sym typeface="Times New Roman"/>
              </a:rPr>
              <a:t>. </a:t>
            </a:r>
            <a:endParaRPr/>
          </a:p>
          <a:p>
            <a:pPr indent="-228600" lvl="2" marL="1143000" rtl="0" algn="l">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Presence of double or triple bonds in between </a:t>
            </a:r>
            <a:br>
              <a:rPr b="1" i="0" lang="en-US" sz="2800" u="none">
                <a:solidFill>
                  <a:schemeClr val="dk1"/>
                </a:solidFill>
                <a:latin typeface="Times New Roman"/>
                <a:ea typeface="Times New Roman"/>
                <a:cs typeface="Times New Roman"/>
                <a:sym typeface="Times New Roman"/>
              </a:rPr>
            </a:br>
            <a:r>
              <a:rPr b="1" i="0" lang="en-US" sz="2800" u="none">
                <a:solidFill>
                  <a:schemeClr val="dk1"/>
                </a:solidFill>
                <a:latin typeface="Times New Roman"/>
                <a:ea typeface="Times New Roman"/>
                <a:cs typeface="Times New Roman"/>
                <a:sym typeface="Times New Roman"/>
              </a:rPr>
              <a:t>    different carbon atoms.</a:t>
            </a:r>
            <a:endParaRPr/>
          </a:p>
          <a:p>
            <a:pPr indent="-228600" lvl="2" marL="1143000" rtl="0" algn="l">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Straight or branched chain molecules.</a:t>
            </a:r>
            <a:endParaRPr/>
          </a:p>
          <a:p>
            <a:pPr indent="-228600" lvl="2" marL="1143000" rtl="0" algn="l">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sp</a:t>
            </a:r>
            <a:r>
              <a:rPr b="1" baseline="30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 hybridized.</a:t>
            </a:r>
            <a:endParaRPr/>
          </a:p>
          <a:p>
            <a:pPr indent="-228600" lvl="2" marL="1143000" rtl="0" algn="l">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Trigonal planar in shape.</a:t>
            </a:r>
            <a:endParaRPr/>
          </a:p>
        </p:txBody>
      </p:sp>
    </p:spTree>
  </p:cSld>
  <p:clrMapOvr>
    <a:masterClrMapping/>
  </p:clrMapOvr>
  <p:transition spd="slow">
    <p:fade/>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160"/>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PREPARATION OF ALKENES</a:t>
            </a:r>
            <a:endParaRPr/>
          </a:p>
          <a:p>
            <a:pPr indent="0" lvl="0" marL="0" rtl="0" algn="ctr">
              <a:lnSpc>
                <a:spcPct val="100000"/>
              </a:lnSpc>
              <a:spcBef>
                <a:spcPts val="640"/>
              </a:spcBef>
              <a:spcAft>
                <a:spcPts val="0"/>
              </a:spcAft>
              <a:buClr>
                <a:schemeClr val="dk1"/>
              </a:buClr>
              <a:buSzPts val="3200"/>
              <a:buFont typeface="Arial"/>
              <a:buNone/>
            </a:pPr>
            <a:r>
              <a:t/>
            </a:r>
            <a:endParaRPr b="1" i="0" sz="3200" u="none">
              <a:solidFill>
                <a:schemeClr val="dk1"/>
              </a:solidFill>
              <a:latin typeface="Times New Roman"/>
              <a:ea typeface="Times New Roman"/>
              <a:cs typeface="Times New Roman"/>
              <a:sym typeface="Times New Roman"/>
            </a:endParaRPr>
          </a:p>
          <a:p>
            <a:pPr indent="-177800" lvl="0" marL="0" rtl="0" algn="l">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By the dehydration of alcohols.</a:t>
            </a:r>
            <a:endParaRPr/>
          </a:p>
          <a:p>
            <a:pPr indent="0" lvl="0" marL="0" rtl="0" algn="ctr">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C</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H</a:t>
            </a:r>
            <a:r>
              <a:rPr b="1" baseline="-25000" i="0" lang="en-US" sz="2800" u="none">
                <a:solidFill>
                  <a:schemeClr val="dk1"/>
                </a:solidFill>
                <a:latin typeface="Times New Roman"/>
                <a:ea typeface="Times New Roman"/>
                <a:cs typeface="Times New Roman"/>
                <a:sym typeface="Times New Roman"/>
              </a:rPr>
              <a:t>5</a:t>
            </a:r>
            <a:r>
              <a:rPr b="1" i="0" lang="en-US" sz="2800" u="none">
                <a:solidFill>
                  <a:schemeClr val="dk1"/>
                </a:solidFill>
                <a:latin typeface="Times New Roman"/>
                <a:ea typeface="Times New Roman"/>
                <a:cs typeface="Times New Roman"/>
                <a:sym typeface="Times New Roman"/>
              </a:rPr>
              <a:t>OH                       CH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=CH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 + 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O</a:t>
            </a:r>
            <a:endParaRPr/>
          </a:p>
          <a:p>
            <a:pPr indent="0" lvl="0" marL="0" rtl="0" algn="ctr">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CH</a:t>
            </a:r>
            <a:r>
              <a:rPr b="1" baseline="-25000" i="0" lang="en-US" sz="2800" u="none">
                <a:solidFill>
                  <a:schemeClr val="dk1"/>
                </a:solidFill>
                <a:latin typeface="Times New Roman"/>
                <a:ea typeface="Times New Roman"/>
                <a:cs typeface="Times New Roman"/>
                <a:sym typeface="Times New Roman"/>
              </a:rPr>
              <a:t>3</a:t>
            </a:r>
            <a:r>
              <a:rPr b="1" i="0" lang="en-US" sz="2800" u="none">
                <a:solidFill>
                  <a:schemeClr val="dk1"/>
                </a:solidFill>
                <a:latin typeface="Times New Roman"/>
                <a:ea typeface="Times New Roman"/>
                <a:cs typeface="Times New Roman"/>
                <a:sym typeface="Times New Roman"/>
              </a:rPr>
              <a:t>CH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CH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OH                      CH</a:t>
            </a:r>
            <a:r>
              <a:rPr b="1" baseline="-25000" i="0" lang="en-US" sz="2800" u="none">
                <a:solidFill>
                  <a:schemeClr val="dk1"/>
                </a:solidFill>
                <a:latin typeface="Times New Roman"/>
                <a:ea typeface="Times New Roman"/>
                <a:cs typeface="Times New Roman"/>
                <a:sym typeface="Times New Roman"/>
              </a:rPr>
              <a:t>3</a:t>
            </a:r>
            <a:r>
              <a:rPr b="1" i="0" lang="en-US" sz="2800" u="none">
                <a:solidFill>
                  <a:schemeClr val="dk1"/>
                </a:solidFill>
                <a:latin typeface="Times New Roman"/>
                <a:ea typeface="Times New Roman"/>
                <a:cs typeface="Times New Roman"/>
                <a:sym typeface="Times New Roman"/>
              </a:rPr>
              <a:t>CH=CH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 + 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O</a:t>
            </a:r>
            <a:endParaRPr/>
          </a:p>
          <a:p>
            <a:pPr indent="0" lvl="0" marL="0" rtl="0" algn="ctr">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(CH</a:t>
            </a:r>
            <a:r>
              <a:rPr b="1" baseline="-25000" i="0" lang="en-US" sz="2800" u="none">
                <a:solidFill>
                  <a:schemeClr val="dk1"/>
                </a:solidFill>
                <a:latin typeface="Times New Roman"/>
                <a:ea typeface="Times New Roman"/>
                <a:cs typeface="Times New Roman"/>
                <a:sym typeface="Times New Roman"/>
              </a:rPr>
              <a:t>3</a:t>
            </a:r>
            <a:r>
              <a:rPr b="1" i="0" lang="en-US" sz="2800" u="none">
                <a:solidFill>
                  <a:schemeClr val="dk1"/>
                </a:solidFill>
                <a:latin typeface="Times New Roman"/>
                <a:ea typeface="Times New Roman"/>
                <a:cs typeface="Times New Roman"/>
                <a:sym typeface="Times New Roman"/>
              </a:rPr>
              <a:t>)</a:t>
            </a:r>
            <a:r>
              <a:rPr b="1" baseline="-25000" i="0" lang="en-US" sz="2800" u="none">
                <a:solidFill>
                  <a:schemeClr val="dk1"/>
                </a:solidFill>
                <a:latin typeface="Times New Roman"/>
                <a:ea typeface="Times New Roman"/>
                <a:cs typeface="Times New Roman"/>
                <a:sym typeface="Times New Roman"/>
              </a:rPr>
              <a:t>3</a:t>
            </a:r>
            <a:r>
              <a:rPr b="1" i="0" lang="en-US" sz="2800" u="none">
                <a:solidFill>
                  <a:schemeClr val="dk1"/>
                </a:solidFill>
                <a:latin typeface="Times New Roman"/>
                <a:ea typeface="Times New Roman"/>
                <a:cs typeface="Times New Roman"/>
                <a:sym typeface="Times New Roman"/>
              </a:rPr>
              <a:t>COH                       (CH</a:t>
            </a:r>
            <a:r>
              <a:rPr b="1" baseline="-25000" i="0" lang="en-US" sz="2800" u="none">
                <a:solidFill>
                  <a:schemeClr val="dk1"/>
                </a:solidFill>
                <a:latin typeface="Times New Roman"/>
                <a:ea typeface="Times New Roman"/>
                <a:cs typeface="Times New Roman"/>
                <a:sym typeface="Times New Roman"/>
              </a:rPr>
              <a:t>3</a:t>
            </a:r>
            <a:r>
              <a:rPr b="1" i="0" lang="en-US" sz="2800" u="none">
                <a:solidFill>
                  <a:schemeClr val="dk1"/>
                </a:solidFill>
                <a:latin typeface="Times New Roman"/>
                <a:ea typeface="Times New Roman"/>
                <a:cs typeface="Times New Roman"/>
                <a:sym typeface="Times New Roman"/>
              </a:rPr>
              <a:t>)</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C=CH</a:t>
            </a:r>
            <a:r>
              <a:rPr b="1" baseline="-25000" i="0" lang="en-US" sz="2800" u="none">
                <a:solidFill>
                  <a:schemeClr val="dk1"/>
                </a:solidFill>
                <a:latin typeface="Times New Roman"/>
                <a:ea typeface="Times New Roman"/>
                <a:cs typeface="Times New Roman"/>
                <a:sym typeface="Times New Roman"/>
              </a:rPr>
              <a:t>2</a:t>
            </a:r>
            <a:endParaRPr/>
          </a:p>
          <a:p>
            <a:pPr indent="0" lvl="0" marL="0" rtl="0" algn="l">
              <a:lnSpc>
                <a:spcPct val="100000"/>
              </a:lnSpc>
              <a:spcBef>
                <a:spcPts val="48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(*Elimination according to Saytzeff’s rule).</a:t>
            </a:r>
            <a:endParaRPr/>
          </a:p>
          <a:p>
            <a:pPr indent="-177800" lvl="0" marL="0" rtl="0" algn="l">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By the dehydrohalogenation of alkyl halides.</a:t>
            </a:r>
            <a:endParaRPr/>
          </a:p>
          <a:p>
            <a:pPr indent="0" lvl="0" marL="0" rtl="0" algn="ctr">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 CH</a:t>
            </a:r>
            <a:r>
              <a:rPr b="1" baseline="-25000" i="0" lang="en-US" sz="2800" u="none">
                <a:solidFill>
                  <a:schemeClr val="dk1"/>
                </a:solidFill>
                <a:latin typeface="Times New Roman"/>
                <a:ea typeface="Times New Roman"/>
                <a:cs typeface="Times New Roman"/>
                <a:sym typeface="Times New Roman"/>
              </a:rPr>
              <a:t>3</a:t>
            </a:r>
            <a:r>
              <a:rPr b="1" i="0" lang="en-US" sz="2800" u="none">
                <a:solidFill>
                  <a:schemeClr val="dk1"/>
                </a:solidFill>
                <a:latin typeface="Times New Roman"/>
                <a:ea typeface="Times New Roman"/>
                <a:cs typeface="Times New Roman"/>
                <a:sym typeface="Times New Roman"/>
              </a:rPr>
              <a:t>CH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Br                   CH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=CH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 + Br</a:t>
            </a:r>
            <a:r>
              <a:rPr b="1" baseline="30000" i="0" lang="en-US" sz="2800" u="none">
                <a:solidFill>
                  <a:schemeClr val="dk1"/>
                </a:solidFill>
                <a:latin typeface="Times New Roman"/>
                <a:ea typeface="Times New Roman"/>
                <a:cs typeface="Times New Roman"/>
                <a:sym typeface="Times New Roman"/>
              </a:rPr>
              <a:t>-</a:t>
            </a:r>
            <a:r>
              <a:rPr b="1" i="0" lang="en-US" sz="2800" u="none">
                <a:solidFill>
                  <a:schemeClr val="dk1"/>
                </a:solidFill>
                <a:latin typeface="Times New Roman"/>
                <a:ea typeface="Times New Roman"/>
                <a:cs typeface="Times New Roman"/>
                <a:sym typeface="Times New Roman"/>
              </a:rPr>
              <a:t> + 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O</a:t>
            </a:r>
            <a:endParaRPr/>
          </a:p>
          <a:p>
            <a:pPr indent="-177800" lvl="0" marL="0" rtl="0" algn="l">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By the dehalogenation of vicinal dihalides.</a:t>
            </a:r>
            <a:endParaRPr/>
          </a:p>
          <a:p>
            <a:pPr indent="0" lvl="0" marL="0" rtl="0" algn="ctr">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 CH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Br-CH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Br                    CH</a:t>
            </a:r>
            <a:r>
              <a:rPr b="1" baseline="-25000" i="0" lang="en-US" sz="24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=CH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 + ZnBr</a:t>
            </a:r>
            <a:r>
              <a:rPr b="1" baseline="-25000" i="0" lang="en-US" sz="2800" u="none">
                <a:solidFill>
                  <a:schemeClr val="dk1"/>
                </a:solidFill>
                <a:latin typeface="Times New Roman"/>
                <a:ea typeface="Times New Roman"/>
                <a:cs typeface="Times New Roman"/>
                <a:sym typeface="Times New Roman"/>
              </a:rPr>
              <a:t>2</a:t>
            </a:r>
            <a:endParaRPr/>
          </a:p>
          <a:p>
            <a:pPr indent="0" lvl="0" marL="0" rtl="0" algn="l">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        </a:t>
            </a:r>
            <a:endParaRPr/>
          </a:p>
          <a:p>
            <a:pPr indent="0" lvl="0" marL="0" rtl="0" algn="ctr">
              <a:spcBef>
                <a:spcPts val="560"/>
              </a:spcBef>
              <a:spcAft>
                <a:spcPts val="0"/>
              </a:spcAft>
              <a:buClr>
                <a:schemeClr val="dk1"/>
              </a:buClr>
              <a:buSzPts val="2800"/>
              <a:buFont typeface="Arial"/>
              <a:buNone/>
            </a:pPr>
            <a:r>
              <a:t/>
            </a:r>
            <a:endParaRPr b="1" i="0" sz="2800" u="none">
              <a:solidFill>
                <a:schemeClr val="dk1"/>
              </a:solidFill>
              <a:latin typeface="Times New Roman"/>
              <a:ea typeface="Times New Roman"/>
              <a:cs typeface="Times New Roman"/>
              <a:sym typeface="Times New Roman"/>
            </a:endParaRPr>
          </a:p>
        </p:txBody>
      </p:sp>
      <p:sp>
        <p:nvSpPr>
          <p:cNvPr id="1152" name="Google Shape;1152;p160"/>
          <p:cNvSpPr/>
          <p:nvPr/>
        </p:nvSpPr>
        <p:spPr>
          <a:xfrm>
            <a:off x="3352800" y="1905000"/>
            <a:ext cx="1371600" cy="152400"/>
          </a:xfrm>
          <a:prstGeom prst="rightArrow">
            <a:avLst>
              <a:gd fmla="val 20400"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53" name="Google Shape;1153;p160"/>
          <p:cNvSpPr txBox="1"/>
          <p:nvPr/>
        </p:nvSpPr>
        <p:spPr>
          <a:xfrm>
            <a:off x="3276600" y="1643062"/>
            <a:ext cx="20574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H</a:t>
            </a:r>
            <a:r>
              <a:rPr b="0" baseline="-25000" i="0" lang="en-US" sz="1600" u="none">
                <a:solidFill>
                  <a:schemeClr val="dk1"/>
                </a:solidFill>
                <a:latin typeface="Arial"/>
                <a:ea typeface="Arial"/>
                <a:cs typeface="Arial"/>
                <a:sym typeface="Arial"/>
              </a:rPr>
              <a:t>2</a:t>
            </a:r>
            <a:r>
              <a:rPr b="0" i="0" lang="en-US" sz="1600" u="none">
                <a:solidFill>
                  <a:schemeClr val="dk1"/>
                </a:solidFill>
                <a:latin typeface="Arial"/>
                <a:ea typeface="Arial"/>
                <a:cs typeface="Arial"/>
                <a:sym typeface="Arial"/>
              </a:rPr>
              <a:t>SO</a:t>
            </a:r>
            <a:r>
              <a:rPr b="0" baseline="-25000" i="0" lang="en-US" sz="1600" u="none">
                <a:solidFill>
                  <a:schemeClr val="dk1"/>
                </a:solidFill>
                <a:latin typeface="Arial"/>
                <a:ea typeface="Arial"/>
                <a:cs typeface="Arial"/>
                <a:sym typeface="Arial"/>
              </a:rPr>
              <a:t>4</a:t>
            </a:r>
            <a:r>
              <a:rPr b="0" i="0" lang="en-US" sz="1600" u="none">
                <a:solidFill>
                  <a:schemeClr val="dk1"/>
                </a:solidFill>
                <a:latin typeface="Arial"/>
                <a:ea typeface="Arial"/>
                <a:cs typeface="Arial"/>
                <a:sym typeface="Arial"/>
              </a:rPr>
              <a:t> / 160°C</a:t>
            </a:r>
            <a:endParaRPr/>
          </a:p>
        </p:txBody>
      </p:sp>
      <p:sp>
        <p:nvSpPr>
          <p:cNvPr id="1154" name="Google Shape;1154;p160"/>
          <p:cNvSpPr/>
          <p:nvPr/>
        </p:nvSpPr>
        <p:spPr>
          <a:xfrm>
            <a:off x="3124200" y="4343400"/>
            <a:ext cx="1371600" cy="152400"/>
          </a:xfrm>
          <a:prstGeom prst="rightArrow">
            <a:avLst>
              <a:gd fmla="val 20400"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55" name="Google Shape;1155;p160"/>
          <p:cNvSpPr txBox="1"/>
          <p:nvPr/>
        </p:nvSpPr>
        <p:spPr>
          <a:xfrm>
            <a:off x="3200400" y="4081462"/>
            <a:ext cx="20574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Alc. KOH / ∆</a:t>
            </a:r>
            <a:endParaRPr/>
          </a:p>
        </p:txBody>
      </p:sp>
      <p:sp>
        <p:nvSpPr>
          <p:cNvPr id="1156" name="Google Shape;1156;p160"/>
          <p:cNvSpPr txBox="1"/>
          <p:nvPr/>
        </p:nvSpPr>
        <p:spPr>
          <a:xfrm>
            <a:off x="3581400" y="2176462"/>
            <a:ext cx="20574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H</a:t>
            </a:r>
            <a:r>
              <a:rPr b="0" baseline="-25000" i="0" lang="en-US" sz="1600" u="none">
                <a:solidFill>
                  <a:schemeClr val="dk1"/>
                </a:solidFill>
                <a:latin typeface="Arial"/>
                <a:ea typeface="Arial"/>
                <a:cs typeface="Arial"/>
                <a:sym typeface="Arial"/>
              </a:rPr>
              <a:t>2</a:t>
            </a:r>
            <a:r>
              <a:rPr b="0" i="0" lang="en-US" sz="1600" u="none">
                <a:solidFill>
                  <a:schemeClr val="dk1"/>
                </a:solidFill>
                <a:latin typeface="Arial"/>
                <a:ea typeface="Arial"/>
                <a:cs typeface="Arial"/>
                <a:sym typeface="Arial"/>
              </a:rPr>
              <a:t>SO</a:t>
            </a:r>
            <a:r>
              <a:rPr b="0" baseline="-25000" i="0" lang="en-US" sz="1600" u="none">
                <a:solidFill>
                  <a:schemeClr val="dk1"/>
                </a:solidFill>
                <a:latin typeface="Arial"/>
                <a:ea typeface="Arial"/>
                <a:cs typeface="Arial"/>
                <a:sym typeface="Arial"/>
              </a:rPr>
              <a:t>4</a:t>
            </a:r>
            <a:r>
              <a:rPr b="0" i="0" lang="en-US" sz="1600" u="none">
                <a:solidFill>
                  <a:schemeClr val="dk1"/>
                </a:solidFill>
                <a:latin typeface="Arial"/>
                <a:ea typeface="Arial"/>
                <a:cs typeface="Arial"/>
                <a:sym typeface="Arial"/>
              </a:rPr>
              <a:t> / 180°C</a:t>
            </a:r>
            <a:endParaRPr/>
          </a:p>
        </p:txBody>
      </p:sp>
      <p:sp>
        <p:nvSpPr>
          <p:cNvPr id="1157" name="Google Shape;1157;p160"/>
          <p:cNvSpPr/>
          <p:nvPr/>
        </p:nvSpPr>
        <p:spPr>
          <a:xfrm>
            <a:off x="3657600" y="2438400"/>
            <a:ext cx="1371600" cy="152400"/>
          </a:xfrm>
          <a:prstGeom prst="rightArrow">
            <a:avLst>
              <a:gd fmla="val 20400"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58" name="Google Shape;1158;p160"/>
          <p:cNvSpPr/>
          <p:nvPr/>
        </p:nvSpPr>
        <p:spPr>
          <a:xfrm>
            <a:off x="3810000" y="2895600"/>
            <a:ext cx="1371600" cy="152400"/>
          </a:xfrm>
          <a:prstGeom prst="rightArrow">
            <a:avLst>
              <a:gd fmla="val 20400"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59" name="Google Shape;1159;p160"/>
          <p:cNvSpPr txBox="1"/>
          <p:nvPr/>
        </p:nvSpPr>
        <p:spPr>
          <a:xfrm>
            <a:off x="3810000" y="2667000"/>
            <a:ext cx="20574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H</a:t>
            </a:r>
            <a:r>
              <a:rPr b="0" baseline="-25000" i="0" lang="en-US" sz="1600" u="none">
                <a:solidFill>
                  <a:schemeClr val="dk1"/>
                </a:solidFill>
                <a:latin typeface="Arial"/>
                <a:ea typeface="Arial"/>
                <a:cs typeface="Arial"/>
                <a:sym typeface="Arial"/>
              </a:rPr>
              <a:t>2</a:t>
            </a:r>
            <a:r>
              <a:rPr b="0" i="0" lang="en-US" sz="1600" u="none">
                <a:solidFill>
                  <a:schemeClr val="dk1"/>
                </a:solidFill>
                <a:latin typeface="Arial"/>
                <a:ea typeface="Arial"/>
                <a:cs typeface="Arial"/>
                <a:sym typeface="Arial"/>
              </a:rPr>
              <a:t>SO</a:t>
            </a:r>
            <a:r>
              <a:rPr b="0" baseline="-25000" i="0" lang="en-US" sz="1600" u="none">
                <a:solidFill>
                  <a:schemeClr val="dk1"/>
                </a:solidFill>
                <a:latin typeface="Arial"/>
                <a:ea typeface="Arial"/>
                <a:cs typeface="Arial"/>
                <a:sym typeface="Arial"/>
              </a:rPr>
              <a:t>4</a:t>
            </a:r>
            <a:r>
              <a:rPr b="0" i="0" lang="en-US" sz="1600" u="none">
                <a:solidFill>
                  <a:schemeClr val="dk1"/>
                </a:solidFill>
                <a:latin typeface="Arial"/>
                <a:ea typeface="Arial"/>
                <a:cs typeface="Arial"/>
                <a:sym typeface="Arial"/>
              </a:rPr>
              <a:t> / 85°C</a:t>
            </a:r>
            <a:endParaRPr/>
          </a:p>
        </p:txBody>
      </p:sp>
      <p:sp>
        <p:nvSpPr>
          <p:cNvPr id="1160" name="Google Shape;1160;p160"/>
          <p:cNvSpPr txBox="1"/>
          <p:nvPr/>
        </p:nvSpPr>
        <p:spPr>
          <a:xfrm>
            <a:off x="3581400" y="5148262"/>
            <a:ext cx="20574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    Zn  dust</a:t>
            </a:r>
            <a:endParaRPr/>
          </a:p>
        </p:txBody>
      </p:sp>
      <p:sp>
        <p:nvSpPr>
          <p:cNvPr id="1161" name="Google Shape;1161;p160"/>
          <p:cNvSpPr/>
          <p:nvPr/>
        </p:nvSpPr>
        <p:spPr>
          <a:xfrm>
            <a:off x="3657600" y="5410200"/>
            <a:ext cx="1371600" cy="152400"/>
          </a:xfrm>
          <a:prstGeom prst="rightArrow">
            <a:avLst>
              <a:gd fmla="val 20400"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transition spd="slow">
    <p:fade/>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5" name="Shape 1165"/>
        <p:cNvGrpSpPr/>
        <p:nvPr/>
      </p:nvGrpSpPr>
      <p:grpSpPr>
        <a:xfrm>
          <a:off x="0" y="0"/>
          <a:ext cx="0" cy="0"/>
          <a:chOff x="0" y="0"/>
          <a:chExt cx="0" cy="0"/>
        </a:xfrm>
      </p:grpSpPr>
      <p:sp>
        <p:nvSpPr>
          <p:cNvPr id="1166" name="Google Shape;1166;p161"/>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3200"/>
              <a:buFont typeface="Arial"/>
              <a:buNone/>
            </a:pPr>
            <a:r>
              <a:t/>
            </a:r>
            <a:endParaRPr b="1" i="0" sz="3200" u="none">
              <a:solidFill>
                <a:schemeClr val="dk1"/>
              </a:solidFill>
              <a:latin typeface="Times New Roman"/>
              <a:ea typeface="Times New Roman"/>
              <a:cs typeface="Times New Roman"/>
              <a:sym typeface="Times New Roman"/>
            </a:endParaRPr>
          </a:p>
          <a:p>
            <a:pPr indent="-203200" lvl="0" marL="0" rtl="0" algn="l">
              <a:lnSpc>
                <a:spcPct val="100000"/>
              </a:lnSpc>
              <a:spcBef>
                <a:spcPts val="640"/>
              </a:spcBef>
              <a:spcAft>
                <a:spcPts val="0"/>
              </a:spcAft>
              <a:buClr>
                <a:schemeClr val="dk1"/>
              </a:buClr>
              <a:buSzPts val="3200"/>
              <a:buFont typeface="Times New Roman"/>
              <a:buChar char="•"/>
            </a:pPr>
            <a:r>
              <a:rPr b="1" i="0" lang="en-US" sz="3200" u="none">
                <a:solidFill>
                  <a:schemeClr val="dk1"/>
                </a:solidFill>
                <a:latin typeface="Times New Roman"/>
                <a:ea typeface="Times New Roman"/>
                <a:cs typeface="Times New Roman"/>
                <a:sym typeface="Times New Roman"/>
              </a:rPr>
              <a:t> By Cracking.</a:t>
            </a:r>
            <a:endParaRPr/>
          </a:p>
          <a:p>
            <a:pPr indent="0" lvl="0" marL="0" rtl="0" algn="ctr">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CH</a:t>
            </a:r>
            <a:r>
              <a:rPr b="1" baseline="-25000" i="0" lang="en-US" sz="2800" u="none">
                <a:solidFill>
                  <a:schemeClr val="dk1"/>
                </a:solidFill>
                <a:latin typeface="Times New Roman"/>
                <a:ea typeface="Times New Roman"/>
                <a:cs typeface="Times New Roman"/>
                <a:sym typeface="Times New Roman"/>
              </a:rPr>
              <a:t>3</a:t>
            </a:r>
            <a:r>
              <a:rPr b="1" i="0" lang="en-US" sz="2800" u="none">
                <a:solidFill>
                  <a:schemeClr val="dk1"/>
                </a:solidFill>
                <a:latin typeface="Times New Roman"/>
                <a:ea typeface="Times New Roman"/>
                <a:cs typeface="Times New Roman"/>
                <a:sym typeface="Times New Roman"/>
              </a:rPr>
              <a:t>-CH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-CH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-CH</a:t>
            </a:r>
            <a:r>
              <a:rPr b="1" baseline="-25000" i="0" lang="en-US" sz="2800" u="none">
                <a:solidFill>
                  <a:schemeClr val="dk1"/>
                </a:solidFill>
                <a:latin typeface="Times New Roman"/>
                <a:ea typeface="Times New Roman"/>
                <a:cs typeface="Times New Roman"/>
                <a:sym typeface="Times New Roman"/>
              </a:rPr>
              <a:t>3</a:t>
            </a:r>
            <a:r>
              <a:rPr b="1" i="0" lang="en-US" sz="2800" u="none">
                <a:solidFill>
                  <a:schemeClr val="dk1"/>
                </a:solidFill>
                <a:latin typeface="Times New Roman"/>
                <a:ea typeface="Times New Roman"/>
                <a:cs typeface="Times New Roman"/>
                <a:sym typeface="Times New Roman"/>
              </a:rPr>
              <a:t>                    CH</a:t>
            </a:r>
            <a:r>
              <a:rPr b="1" baseline="-25000" i="0" lang="en-US" sz="2800" u="none">
                <a:solidFill>
                  <a:schemeClr val="dk1"/>
                </a:solidFill>
                <a:latin typeface="Times New Roman"/>
                <a:ea typeface="Times New Roman"/>
                <a:cs typeface="Times New Roman"/>
                <a:sym typeface="Times New Roman"/>
              </a:rPr>
              <a:t>4</a:t>
            </a:r>
            <a:r>
              <a:rPr b="1" i="0" lang="en-US" sz="2800" u="none">
                <a:solidFill>
                  <a:schemeClr val="dk1"/>
                </a:solidFill>
                <a:latin typeface="Times New Roman"/>
                <a:ea typeface="Times New Roman"/>
                <a:cs typeface="Times New Roman"/>
                <a:sym typeface="Times New Roman"/>
              </a:rPr>
              <a:t> + CH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=CH-CH</a:t>
            </a:r>
            <a:r>
              <a:rPr b="1" baseline="-25000" i="0" lang="en-US" sz="2800" u="none">
                <a:solidFill>
                  <a:schemeClr val="dk1"/>
                </a:solidFill>
                <a:latin typeface="Times New Roman"/>
                <a:ea typeface="Times New Roman"/>
                <a:cs typeface="Times New Roman"/>
                <a:sym typeface="Times New Roman"/>
              </a:rPr>
              <a:t>3</a:t>
            </a:r>
            <a:endParaRPr/>
          </a:p>
          <a:p>
            <a:pPr indent="0" lvl="0" marL="0" rtl="0" algn="ctr">
              <a:lnSpc>
                <a:spcPct val="100000"/>
              </a:lnSpc>
              <a:spcBef>
                <a:spcPts val="56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                                                    CH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=CH</a:t>
            </a:r>
            <a:r>
              <a:rPr b="1" baseline="-25000" i="0" lang="en-US" sz="2800" u="none">
                <a:solidFill>
                  <a:schemeClr val="dk1"/>
                </a:solidFill>
                <a:latin typeface="Times New Roman"/>
                <a:ea typeface="Times New Roman"/>
                <a:cs typeface="Times New Roman"/>
                <a:sym typeface="Times New Roman"/>
              </a:rPr>
              <a:t>2</a:t>
            </a:r>
            <a:r>
              <a:rPr b="1" i="0" lang="en-US" sz="2800" u="none">
                <a:solidFill>
                  <a:schemeClr val="dk1"/>
                </a:solidFill>
                <a:latin typeface="Times New Roman"/>
                <a:ea typeface="Times New Roman"/>
                <a:cs typeface="Times New Roman"/>
                <a:sym typeface="Times New Roman"/>
              </a:rPr>
              <a:t> + CH</a:t>
            </a:r>
            <a:r>
              <a:rPr b="1" baseline="-25000" i="0" lang="en-US" sz="2800" u="none">
                <a:solidFill>
                  <a:schemeClr val="dk1"/>
                </a:solidFill>
                <a:latin typeface="Times New Roman"/>
                <a:ea typeface="Times New Roman"/>
                <a:cs typeface="Times New Roman"/>
                <a:sym typeface="Times New Roman"/>
              </a:rPr>
              <a:t>3</a:t>
            </a:r>
            <a:r>
              <a:rPr b="1" i="0" lang="en-US" sz="2800" u="none">
                <a:solidFill>
                  <a:schemeClr val="dk1"/>
                </a:solidFill>
                <a:latin typeface="Times New Roman"/>
                <a:ea typeface="Times New Roman"/>
                <a:cs typeface="Times New Roman"/>
                <a:sym typeface="Times New Roman"/>
              </a:rPr>
              <a:t>CH</a:t>
            </a:r>
            <a:r>
              <a:rPr b="1" baseline="-25000" i="0" lang="en-US" sz="2800" u="none">
                <a:solidFill>
                  <a:schemeClr val="dk1"/>
                </a:solidFill>
                <a:latin typeface="Times New Roman"/>
                <a:ea typeface="Times New Roman"/>
                <a:cs typeface="Times New Roman"/>
                <a:sym typeface="Times New Roman"/>
              </a:rPr>
              <a:t>3</a:t>
            </a:r>
            <a:endParaRPr b="1" i="0" sz="2800" u="none">
              <a:solidFill>
                <a:schemeClr val="dk1"/>
              </a:solidFill>
              <a:latin typeface="Times New Roman"/>
              <a:ea typeface="Times New Roman"/>
              <a:cs typeface="Times New Roman"/>
              <a:sym typeface="Times New Roman"/>
            </a:endParaRPr>
          </a:p>
          <a:p>
            <a:pPr indent="-203200" lvl="0" marL="0" rtl="0" algn="l">
              <a:lnSpc>
                <a:spcPct val="100000"/>
              </a:lnSpc>
              <a:spcBef>
                <a:spcPts val="640"/>
              </a:spcBef>
              <a:spcAft>
                <a:spcPts val="0"/>
              </a:spcAft>
              <a:buClr>
                <a:schemeClr val="dk1"/>
              </a:buClr>
              <a:buSzPts val="3200"/>
              <a:buFont typeface="Times New Roman"/>
              <a:buChar char="•"/>
            </a:pPr>
            <a:r>
              <a:rPr b="1" i="0" lang="en-US" sz="3200" u="none">
                <a:solidFill>
                  <a:schemeClr val="dk1"/>
                </a:solidFill>
                <a:latin typeface="Times New Roman"/>
                <a:ea typeface="Times New Roman"/>
                <a:cs typeface="Times New Roman"/>
                <a:sym typeface="Times New Roman"/>
              </a:rPr>
              <a:t> By the controlled hydrogenation of alkynes.</a:t>
            </a:r>
            <a:endParaRPr/>
          </a:p>
          <a:p>
            <a:pPr indent="0" lvl="0" marL="0" rtl="0" algn="ctr">
              <a:lnSpc>
                <a:spcPct val="100000"/>
              </a:lnSpc>
              <a:spcBef>
                <a:spcPts val="64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RC≡CH + H</a:t>
            </a:r>
            <a:r>
              <a:rPr b="1" baseline="-25000" i="0" lang="en-US" sz="3200" u="none">
                <a:solidFill>
                  <a:schemeClr val="dk1"/>
                </a:solidFill>
                <a:latin typeface="Times New Roman"/>
                <a:ea typeface="Times New Roman"/>
                <a:cs typeface="Times New Roman"/>
                <a:sym typeface="Times New Roman"/>
              </a:rPr>
              <a:t>2</a:t>
            </a:r>
            <a:r>
              <a:rPr b="1" i="0" lang="en-US" sz="3200" u="none">
                <a:solidFill>
                  <a:schemeClr val="dk1"/>
                </a:solidFill>
                <a:latin typeface="Times New Roman"/>
                <a:ea typeface="Times New Roman"/>
                <a:cs typeface="Times New Roman"/>
                <a:sym typeface="Times New Roman"/>
              </a:rPr>
              <a:t>                        RCH=CH</a:t>
            </a:r>
            <a:r>
              <a:rPr b="1" baseline="-25000" i="0" lang="en-US" sz="3200" u="none">
                <a:solidFill>
                  <a:schemeClr val="dk1"/>
                </a:solidFill>
                <a:latin typeface="Times New Roman"/>
                <a:ea typeface="Times New Roman"/>
                <a:cs typeface="Times New Roman"/>
                <a:sym typeface="Times New Roman"/>
              </a:rPr>
              <a:t>2</a:t>
            </a:r>
            <a:endParaRPr/>
          </a:p>
        </p:txBody>
      </p:sp>
      <p:sp>
        <p:nvSpPr>
          <p:cNvPr id="1167" name="Google Shape;1167;p161"/>
          <p:cNvSpPr txBox="1"/>
          <p:nvPr/>
        </p:nvSpPr>
        <p:spPr>
          <a:xfrm>
            <a:off x="3657600" y="2709862"/>
            <a:ext cx="25146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 Pd-CaCO</a:t>
            </a:r>
            <a:r>
              <a:rPr b="0" baseline="-25000" i="0" lang="en-US" sz="1600" u="none">
                <a:solidFill>
                  <a:schemeClr val="dk1"/>
                </a:solidFill>
                <a:latin typeface="Arial"/>
                <a:ea typeface="Arial"/>
                <a:cs typeface="Arial"/>
                <a:sym typeface="Arial"/>
              </a:rPr>
              <a:t>3</a:t>
            </a:r>
            <a:r>
              <a:rPr b="0" i="0" lang="en-US" sz="1600" u="none">
                <a:solidFill>
                  <a:schemeClr val="dk1"/>
                </a:solidFill>
                <a:latin typeface="Arial"/>
                <a:ea typeface="Arial"/>
                <a:cs typeface="Arial"/>
                <a:sym typeface="Arial"/>
              </a:rPr>
              <a:t> / quinoline</a:t>
            </a:r>
            <a:endParaRPr/>
          </a:p>
        </p:txBody>
      </p:sp>
      <p:sp>
        <p:nvSpPr>
          <p:cNvPr id="1168" name="Google Shape;1168;p161"/>
          <p:cNvSpPr/>
          <p:nvPr/>
        </p:nvSpPr>
        <p:spPr>
          <a:xfrm>
            <a:off x="3810000" y="3062287"/>
            <a:ext cx="2057400" cy="76200"/>
          </a:xfrm>
          <a:prstGeom prst="rightArrow">
            <a:avLst>
              <a:gd fmla="val 21200"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69" name="Google Shape;1169;p161"/>
          <p:cNvSpPr/>
          <p:nvPr/>
        </p:nvSpPr>
        <p:spPr>
          <a:xfrm>
            <a:off x="3810000" y="1357312"/>
            <a:ext cx="1371600" cy="152400"/>
          </a:xfrm>
          <a:prstGeom prst="rightArrow">
            <a:avLst>
              <a:gd fmla="val 20400" name="adj1"/>
              <a:gd fmla="val 50000" name="adj2"/>
            </a:avLst>
          </a:prstGeom>
          <a:solidFill>
            <a:schemeClr val="accent1"/>
          </a:solidFill>
          <a:ln cap="flat" cmpd="sng" w="25400">
            <a:solidFill>
              <a:srgbClr val="00956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170" name="Google Shape;1170;p161"/>
          <p:cNvSpPr txBox="1"/>
          <p:nvPr/>
        </p:nvSpPr>
        <p:spPr>
          <a:xfrm>
            <a:off x="4267200" y="1066800"/>
            <a:ext cx="6477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 ∆</a:t>
            </a:r>
            <a:endParaRPr/>
          </a:p>
        </p:txBody>
      </p:sp>
    </p:spTree>
  </p:cSld>
  <p:clrMapOvr>
    <a:masterClrMapping/>
  </p:clrMapOvr>
  <p:transition spd="slow">
    <p:fade/>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4" name="Shape 1174"/>
        <p:cNvGrpSpPr/>
        <p:nvPr/>
      </p:nvGrpSpPr>
      <p:grpSpPr>
        <a:xfrm>
          <a:off x="0" y="0"/>
          <a:ext cx="0" cy="0"/>
          <a:chOff x="0" y="0"/>
          <a:chExt cx="0" cy="0"/>
        </a:xfrm>
      </p:grpSpPr>
      <p:sp>
        <p:nvSpPr>
          <p:cNvPr id="1175" name="Google Shape;1175;p162"/>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None/>
            </a:pPr>
            <a:r>
              <a:t/>
            </a:r>
            <a:endParaRPr b="1" i="0" sz="3200" u="none">
              <a:solidFill>
                <a:srgbClr val="FFFFFF"/>
              </a:solidFill>
              <a:latin typeface="Times New Roman"/>
              <a:ea typeface="Times New Roman"/>
              <a:cs typeface="Times New Roman"/>
              <a:sym typeface="Times New Roman"/>
            </a:endParaRPr>
          </a:p>
          <a:p>
            <a:pPr indent="0" lvl="0" marL="0" rtl="0" algn="ctr">
              <a:lnSpc>
                <a:spcPct val="100000"/>
              </a:lnSpc>
              <a:spcBef>
                <a:spcPts val="640"/>
              </a:spcBef>
              <a:spcAft>
                <a:spcPts val="0"/>
              </a:spcAft>
              <a:buClr>
                <a:srgbClr val="FFFFFF"/>
              </a:buClr>
              <a:buSzPts val="3200"/>
              <a:buNone/>
            </a:pPr>
            <a:r>
              <a:rPr b="1" i="0" lang="en-US" sz="3200" u="none">
                <a:solidFill>
                  <a:srgbClr val="FFFFFF"/>
                </a:solidFill>
                <a:latin typeface="Times New Roman"/>
                <a:ea typeface="Times New Roman"/>
                <a:cs typeface="Times New Roman"/>
                <a:sym typeface="Times New Roman"/>
              </a:rPr>
              <a:t>CHARACTERISTICS OF </a:t>
            </a:r>
            <a:endParaRPr/>
          </a:p>
          <a:p>
            <a:pPr indent="0" lvl="0" marL="0" rtl="0" algn="ctr">
              <a:lnSpc>
                <a:spcPct val="100000"/>
              </a:lnSpc>
              <a:spcBef>
                <a:spcPts val="640"/>
              </a:spcBef>
              <a:spcAft>
                <a:spcPts val="0"/>
              </a:spcAft>
              <a:buClr>
                <a:srgbClr val="FFFFFF"/>
              </a:buClr>
              <a:buSzPts val="3200"/>
              <a:buNone/>
            </a:pPr>
            <a:r>
              <a:rPr b="1" i="0" lang="en-US" sz="3200" u="none">
                <a:solidFill>
                  <a:srgbClr val="FFFFFF"/>
                </a:solidFill>
                <a:latin typeface="Times New Roman"/>
                <a:ea typeface="Times New Roman"/>
                <a:cs typeface="Times New Roman"/>
                <a:sym typeface="Times New Roman"/>
              </a:rPr>
              <a:t>UNSATURATED HYDROCARBONS</a:t>
            </a:r>
            <a:endParaRPr/>
          </a:p>
          <a:p>
            <a:pPr indent="0" lvl="2" marL="914400" rtl="0" algn="l">
              <a:lnSpc>
                <a:spcPct val="100000"/>
              </a:lnSpc>
              <a:spcBef>
                <a:spcPts val="560"/>
              </a:spcBef>
              <a:spcAft>
                <a:spcPts val="0"/>
              </a:spcAft>
              <a:buClr>
                <a:schemeClr val="lt1"/>
              </a:buClr>
              <a:buSzPts val="2800"/>
              <a:buFont typeface="Arial"/>
              <a:buNone/>
            </a:pPr>
            <a:r>
              <a:t/>
            </a:r>
            <a:endParaRPr b="0" i="0" sz="2800" u="none">
              <a:solidFill>
                <a:srgbClr val="FFFFFF"/>
              </a:solidFill>
              <a:latin typeface="Times New Roman"/>
              <a:ea typeface="Times New Roman"/>
              <a:cs typeface="Times New Roman"/>
              <a:sym typeface="Times New Roman"/>
            </a:endParaRPr>
          </a:p>
          <a:p>
            <a:pPr indent="-177800" lvl="2" marL="914400" rtl="0" algn="l">
              <a:lnSpc>
                <a:spcPct val="100000"/>
              </a:lnSpc>
              <a:spcBef>
                <a:spcPts val="560"/>
              </a:spcBef>
              <a:spcAft>
                <a:spcPts val="0"/>
              </a:spcAft>
              <a:buClr>
                <a:srgbClr val="FFFFFF"/>
              </a:buClr>
              <a:buSzPts val="2800"/>
              <a:buFont typeface="Arial"/>
              <a:buChar char="•"/>
            </a:pPr>
            <a:r>
              <a:rPr b="0" i="0" lang="en-US" sz="2800" u="none">
                <a:solidFill>
                  <a:srgbClr val="FFFFFF"/>
                </a:solidFill>
                <a:latin typeface="Times New Roman"/>
                <a:ea typeface="Times New Roman"/>
                <a:cs typeface="Times New Roman"/>
                <a:sym typeface="Times New Roman"/>
              </a:rPr>
              <a:t>   General formula C</a:t>
            </a:r>
            <a:r>
              <a:rPr b="0" baseline="-25000" i="0" lang="en-US" sz="2800" u="none">
                <a:solidFill>
                  <a:srgbClr val="FFFFFF"/>
                </a:solidFill>
                <a:latin typeface="Times New Roman"/>
                <a:ea typeface="Times New Roman"/>
                <a:cs typeface="Times New Roman"/>
                <a:sym typeface="Times New Roman"/>
              </a:rPr>
              <a:t>n</a:t>
            </a:r>
            <a:r>
              <a:rPr b="0" i="0" lang="en-US" sz="2800" u="none">
                <a:solidFill>
                  <a:srgbClr val="FFFFFF"/>
                </a:solidFill>
                <a:latin typeface="Times New Roman"/>
                <a:ea typeface="Times New Roman"/>
                <a:cs typeface="Times New Roman"/>
                <a:sym typeface="Times New Roman"/>
              </a:rPr>
              <a:t>H</a:t>
            </a:r>
            <a:r>
              <a:rPr b="0" baseline="-25000" i="0" lang="en-US" sz="2800" u="none">
                <a:solidFill>
                  <a:srgbClr val="FFFFFF"/>
                </a:solidFill>
                <a:latin typeface="Times New Roman"/>
                <a:ea typeface="Times New Roman"/>
                <a:cs typeface="Times New Roman"/>
                <a:sym typeface="Times New Roman"/>
              </a:rPr>
              <a:t>2n</a:t>
            </a:r>
            <a:r>
              <a:rPr b="0" i="0" lang="en-US" sz="2800" u="none">
                <a:solidFill>
                  <a:srgbClr val="FFFFFF"/>
                </a:solidFill>
                <a:latin typeface="Times New Roman"/>
                <a:ea typeface="Times New Roman"/>
                <a:cs typeface="Times New Roman"/>
                <a:sym typeface="Times New Roman"/>
              </a:rPr>
              <a:t>. </a:t>
            </a:r>
            <a:endParaRPr/>
          </a:p>
          <a:p>
            <a:pPr indent="-177800" lvl="2" marL="914400" rtl="0" algn="l">
              <a:lnSpc>
                <a:spcPct val="100000"/>
              </a:lnSpc>
              <a:spcBef>
                <a:spcPts val="560"/>
              </a:spcBef>
              <a:spcAft>
                <a:spcPts val="0"/>
              </a:spcAft>
              <a:buClr>
                <a:srgbClr val="FFFFFF"/>
              </a:buClr>
              <a:buSzPts val="2800"/>
              <a:buFont typeface="Arial"/>
              <a:buChar char="•"/>
            </a:pPr>
            <a:r>
              <a:rPr b="0" i="0" lang="en-US" sz="2800" u="none">
                <a:solidFill>
                  <a:srgbClr val="FFFFFF"/>
                </a:solidFill>
                <a:latin typeface="Times New Roman"/>
                <a:ea typeface="Times New Roman"/>
                <a:cs typeface="Times New Roman"/>
                <a:sym typeface="Times New Roman"/>
              </a:rPr>
              <a:t>   Presence of double or triple bonds in between </a:t>
            </a:r>
            <a:br>
              <a:rPr b="0" i="0" lang="en-US" sz="2800" u="none">
                <a:solidFill>
                  <a:srgbClr val="FFFFFF"/>
                </a:solidFill>
                <a:latin typeface="Times New Roman"/>
                <a:ea typeface="Times New Roman"/>
                <a:cs typeface="Times New Roman"/>
                <a:sym typeface="Times New Roman"/>
              </a:rPr>
            </a:br>
            <a:r>
              <a:rPr b="0" i="0" lang="en-US" sz="2800" u="none">
                <a:solidFill>
                  <a:srgbClr val="FFFFFF"/>
                </a:solidFill>
                <a:latin typeface="Times New Roman"/>
                <a:ea typeface="Times New Roman"/>
                <a:cs typeface="Times New Roman"/>
                <a:sym typeface="Times New Roman"/>
              </a:rPr>
              <a:t>    different carbon atoms.</a:t>
            </a:r>
            <a:endParaRPr/>
          </a:p>
          <a:p>
            <a:pPr indent="-177800" lvl="2" marL="914400" rtl="0" algn="l">
              <a:lnSpc>
                <a:spcPct val="100000"/>
              </a:lnSpc>
              <a:spcBef>
                <a:spcPts val="560"/>
              </a:spcBef>
              <a:spcAft>
                <a:spcPts val="0"/>
              </a:spcAft>
              <a:buClr>
                <a:srgbClr val="FFFFFF"/>
              </a:buClr>
              <a:buSzPts val="2800"/>
              <a:buFont typeface="Arial"/>
              <a:buChar char="•"/>
            </a:pPr>
            <a:r>
              <a:rPr b="0" i="0" lang="en-US" sz="2800" u="none">
                <a:solidFill>
                  <a:srgbClr val="FFFFFF"/>
                </a:solidFill>
                <a:latin typeface="Times New Roman"/>
                <a:ea typeface="Times New Roman"/>
                <a:cs typeface="Times New Roman"/>
                <a:sym typeface="Times New Roman"/>
              </a:rPr>
              <a:t>   Straight or branched chain molecules.</a:t>
            </a:r>
            <a:endParaRPr/>
          </a:p>
          <a:p>
            <a:pPr indent="-177800" lvl="2" marL="914400" rtl="0" algn="l">
              <a:lnSpc>
                <a:spcPct val="100000"/>
              </a:lnSpc>
              <a:spcBef>
                <a:spcPts val="560"/>
              </a:spcBef>
              <a:spcAft>
                <a:spcPts val="0"/>
              </a:spcAft>
              <a:buClr>
                <a:srgbClr val="FFFFFF"/>
              </a:buClr>
              <a:buSzPts val="2800"/>
              <a:buFont typeface="Arial"/>
              <a:buChar char="•"/>
            </a:pPr>
            <a:r>
              <a:rPr b="0" i="0" lang="en-US" sz="2800" u="none">
                <a:solidFill>
                  <a:srgbClr val="FFFFFF"/>
                </a:solidFill>
                <a:latin typeface="Times New Roman"/>
                <a:ea typeface="Times New Roman"/>
                <a:cs typeface="Times New Roman"/>
                <a:sym typeface="Times New Roman"/>
              </a:rPr>
              <a:t>   sp</a:t>
            </a:r>
            <a:r>
              <a:rPr b="0" baseline="30000" i="0" lang="en-US" sz="2800" u="none">
                <a:solidFill>
                  <a:srgbClr val="FFFFFF"/>
                </a:solidFill>
                <a:latin typeface="Times New Roman"/>
                <a:ea typeface="Times New Roman"/>
                <a:cs typeface="Times New Roman"/>
                <a:sym typeface="Times New Roman"/>
              </a:rPr>
              <a:t>2</a:t>
            </a:r>
            <a:r>
              <a:rPr b="0" i="0" lang="en-US" sz="2800" u="none">
                <a:solidFill>
                  <a:srgbClr val="FFFFFF"/>
                </a:solidFill>
                <a:latin typeface="Times New Roman"/>
                <a:ea typeface="Times New Roman"/>
                <a:cs typeface="Times New Roman"/>
                <a:sym typeface="Times New Roman"/>
              </a:rPr>
              <a:t> hybridized.</a:t>
            </a:r>
            <a:endParaRPr/>
          </a:p>
          <a:p>
            <a:pPr indent="-177800" lvl="2" marL="914400" rtl="0" algn="l">
              <a:lnSpc>
                <a:spcPct val="100000"/>
              </a:lnSpc>
              <a:spcBef>
                <a:spcPts val="560"/>
              </a:spcBef>
              <a:spcAft>
                <a:spcPts val="0"/>
              </a:spcAft>
              <a:buClr>
                <a:srgbClr val="FFFFFF"/>
              </a:buClr>
              <a:buSzPts val="2800"/>
              <a:buFont typeface="Arial"/>
              <a:buChar char="•"/>
            </a:pPr>
            <a:r>
              <a:rPr b="0" i="0" lang="en-US" sz="2800" u="none">
                <a:solidFill>
                  <a:srgbClr val="FFFFFF"/>
                </a:solidFill>
                <a:latin typeface="Times New Roman"/>
                <a:ea typeface="Times New Roman"/>
                <a:cs typeface="Times New Roman"/>
                <a:sym typeface="Times New Roman"/>
              </a:rPr>
              <a:t>   Trigonal planar in shape.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9" name="Shape 1179"/>
        <p:cNvGrpSpPr/>
        <p:nvPr/>
      </p:nvGrpSpPr>
      <p:grpSpPr>
        <a:xfrm>
          <a:off x="0" y="0"/>
          <a:ext cx="0" cy="0"/>
          <a:chOff x="0" y="0"/>
          <a:chExt cx="0" cy="0"/>
        </a:xfrm>
      </p:grpSpPr>
      <p:sp>
        <p:nvSpPr>
          <p:cNvPr id="1180" name="Google Shape;1180;p163"/>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None/>
            </a:pPr>
            <a:r>
              <a:t/>
            </a:r>
            <a:endParaRPr b="1" i="0" sz="3200" u="none">
              <a:solidFill>
                <a:srgbClr val="FFFFFF"/>
              </a:solidFill>
              <a:latin typeface="Times New Roman"/>
              <a:ea typeface="Times New Roman"/>
              <a:cs typeface="Times New Roman"/>
              <a:sym typeface="Times New Roman"/>
            </a:endParaRPr>
          </a:p>
          <a:p>
            <a:pPr indent="0" lvl="0" marL="0" rtl="0" algn="ctr">
              <a:lnSpc>
                <a:spcPct val="100000"/>
              </a:lnSpc>
              <a:spcBef>
                <a:spcPts val="640"/>
              </a:spcBef>
              <a:spcAft>
                <a:spcPts val="0"/>
              </a:spcAft>
              <a:buClr>
                <a:srgbClr val="FFFFFF"/>
              </a:buClr>
              <a:buSzPts val="3200"/>
              <a:buNone/>
            </a:pPr>
            <a:r>
              <a:rPr b="1" i="0" lang="en-US" sz="3200" u="none">
                <a:solidFill>
                  <a:srgbClr val="FFFFFF"/>
                </a:solidFill>
                <a:latin typeface="Times New Roman"/>
                <a:ea typeface="Times New Roman"/>
                <a:cs typeface="Times New Roman"/>
                <a:sym typeface="Times New Roman"/>
              </a:rPr>
              <a:t>ALKENES</a:t>
            </a:r>
            <a:endParaRPr/>
          </a:p>
          <a:p>
            <a:pPr indent="-177800" lvl="0" marL="0" rtl="0" algn="l">
              <a:lnSpc>
                <a:spcPct val="100000"/>
              </a:lnSpc>
              <a:spcBef>
                <a:spcPts val="560"/>
              </a:spcBef>
              <a:spcAft>
                <a:spcPts val="0"/>
              </a:spcAft>
              <a:buClr>
                <a:srgbClr val="FFFFFF"/>
              </a:buClr>
              <a:buSzPts val="2800"/>
              <a:buFont typeface="Arial"/>
              <a:buChar char="•"/>
            </a:pPr>
            <a:r>
              <a:rPr b="0" i="0" lang="en-US" sz="2800" u="none">
                <a:solidFill>
                  <a:srgbClr val="FFFFFF"/>
                </a:solidFill>
                <a:latin typeface="Times New Roman"/>
                <a:ea typeface="Times New Roman"/>
                <a:cs typeface="Times New Roman"/>
                <a:sym typeface="Times New Roman"/>
              </a:rPr>
              <a:t>  Contain one or more double bonds in between different </a:t>
            </a:r>
            <a:br>
              <a:rPr b="0" i="0" lang="en-US" sz="2800" u="none">
                <a:solidFill>
                  <a:srgbClr val="FFFFFF"/>
                </a:solidFill>
                <a:latin typeface="Times New Roman"/>
                <a:ea typeface="Times New Roman"/>
                <a:cs typeface="Times New Roman"/>
                <a:sym typeface="Times New Roman"/>
              </a:rPr>
            </a:br>
            <a:r>
              <a:rPr b="0" i="0" lang="en-US" sz="2800" u="none">
                <a:solidFill>
                  <a:srgbClr val="FFFFFF"/>
                </a:solidFill>
                <a:latin typeface="Times New Roman"/>
                <a:ea typeface="Times New Roman"/>
                <a:cs typeface="Times New Roman"/>
                <a:sym typeface="Times New Roman"/>
              </a:rPr>
              <a:t>   carbon atoms.</a:t>
            </a:r>
            <a:endParaRPr/>
          </a:p>
          <a:p>
            <a:pPr indent="-177800" lvl="0" marL="0" rtl="0" algn="l">
              <a:lnSpc>
                <a:spcPct val="100000"/>
              </a:lnSpc>
              <a:spcBef>
                <a:spcPts val="560"/>
              </a:spcBef>
              <a:spcAft>
                <a:spcPts val="0"/>
              </a:spcAft>
              <a:buClr>
                <a:srgbClr val="FFFFFF"/>
              </a:buClr>
              <a:buSzPts val="2800"/>
              <a:buFont typeface="Arial"/>
              <a:buChar char="•"/>
            </a:pPr>
            <a:r>
              <a:rPr b="0" i="0" lang="en-US" sz="2800" u="none">
                <a:solidFill>
                  <a:srgbClr val="FFFFFF"/>
                </a:solidFill>
                <a:latin typeface="Times New Roman"/>
                <a:ea typeface="Times New Roman"/>
                <a:cs typeface="Times New Roman"/>
                <a:sym typeface="Times New Roman"/>
              </a:rPr>
              <a:t>  Named by adding suffix ‘ene’ to the root word.</a:t>
            </a:r>
            <a:endParaRPr/>
          </a:p>
          <a:p>
            <a:pPr indent="0" lvl="0" marL="0" rtl="0" algn="ctr">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p:txBody>
      </p:sp>
      <p:pic>
        <p:nvPicPr>
          <p:cNvPr id="1181" name="Google Shape;1181;p163"/>
          <p:cNvPicPr preferRelativeResize="0"/>
          <p:nvPr/>
        </p:nvPicPr>
        <p:blipFill rotWithShape="1">
          <a:blip r:embed="rId3">
            <a:alphaModFix/>
          </a:blip>
          <a:srcRect b="0" l="0" r="0" t="0"/>
          <a:stretch/>
        </p:blipFill>
        <p:spPr>
          <a:xfrm>
            <a:off x="1066800" y="2895600"/>
            <a:ext cx="6629398" cy="1128712"/>
          </a:xfrm>
          <a:prstGeom prst="rect">
            <a:avLst/>
          </a:prstGeom>
          <a:noFill/>
          <a:ln>
            <a:noFill/>
          </a:ln>
        </p:spPr>
      </p:pic>
      <p:pic>
        <p:nvPicPr>
          <p:cNvPr id="1182" name="Google Shape;1182;p163"/>
          <p:cNvPicPr preferRelativeResize="0"/>
          <p:nvPr/>
        </p:nvPicPr>
        <p:blipFill rotWithShape="1">
          <a:blip r:embed="rId4">
            <a:alphaModFix/>
          </a:blip>
          <a:srcRect b="0" l="0" r="0" t="0"/>
          <a:stretch/>
        </p:blipFill>
        <p:spPr>
          <a:xfrm>
            <a:off x="609600" y="4038600"/>
            <a:ext cx="8001000" cy="838200"/>
          </a:xfrm>
          <a:prstGeom prst="rect">
            <a:avLst/>
          </a:prstGeom>
          <a:noFill/>
          <a:ln>
            <a:noFill/>
          </a:ln>
        </p:spPr>
      </p:pic>
      <p:sp>
        <p:nvSpPr>
          <p:cNvPr id="1183" name="Google Shape;1183;p163"/>
          <p:cNvSpPr txBox="1"/>
          <p:nvPr/>
        </p:nvSpPr>
        <p:spPr>
          <a:xfrm>
            <a:off x="762000" y="4784725"/>
            <a:ext cx="1360500" cy="39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Tahoma"/>
              <a:buNone/>
            </a:pPr>
            <a:r>
              <a:rPr b="1" i="0" lang="en-US" sz="2000" u="none">
                <a:solidFill>
                  <a:srgbClr val="FFFFFF"/>
                </a:solidFill>
                <a:latin typeface="Tahoma"/>
                <a:ea typeface="Tahoma"/>
                <a:cs typeface="Tahoma"/>
                <a:sym typeface="Tahoma"/>
              </a:rPr>
              <a:t>1-Butene</a:t>
            </a:r>
            <a:endParaRPr/>
          </a:p>
        </p:txBody>
      </p:sp>
      <p:sp>
        <p:nvSpPr>
          <p:cNvPr id="1184" name="Google Shape;1184;p163"/>
          <p:cNvSpPr txBox="1"/>
          <p:nvPr/>
        </p:nvSpPr>
        <p:spPr>
          <a:xfrm>
            <a:off x="3449637" y="4784725"/>
            <a:ext cx="1503300" cy="39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Tahoma"/>
              <a:buNone/>
            </a:pPr>
            <a:r>
              <a:rPr b="1" i="0" lang="en-US" sz="2000" u="none">
                <a:solidFill>
                  <a:srgbClr val="FFFFFF"/>
                </a:solidFill>
                <a:latin typeface="Tahoma"/>
                <a:ea typeface="Tahoma"/>
                <a:cs typeface="Tahoma"/>
                <a:sym typeface="Tahoma"/>
              </a:rPr>
              <a:t>1-Pentene</a:t>
            </a:r>
            <a:endParaRPr/>
          </a:p>
        </p:txBody>
      </p:sp>
      <p:sp>
        <p:nvSpPr>
          <p:cNvPr id="1185" name="Google Shape;1185;p163"/>
          <p:cNvSpPr txBox="1"/>
          <p:nvPr/>
        </p:nvSpPr>
        <p:spPr>
          <a:xfrm>
            <a:off x="6705600" y="4800600"/>
            <a:ext cx="1417500" cy="39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Tahoma"/>
              <a:buNone/>
            </a:pPr>
            <a:r>
              <a:rPr b="1" i="0" lang="en-US" sz="2000" u="none">
                <a:solidFill>
                  <a:srgbClr val="FFFFFF"/>
                </a:solidFill>
                <a:latin typeface="Tahoma"/>
                <a:ea typeface="Tahoma"/>
                <a:cs typeface="Tahoma"/>
                <a:sym typeface="Tahoma"/>
              </a:rPr>
              <a:t>1-Hexene</a:t>
            </a:r>
            <a:endParaRPr/>
          </a:p>
        </p:txBody>
      </p:sp>
      <p:pic>
        <p:nvPicPr>
          <p:cNvPr id="1186" name="Google Shape;1186;p163"/>
          <p:cNvPicPr preferRelativeResize="0"/>
          <p:nvPr/>
        </p:nvPicPr>
        <p:blipFill rotWithShape="1">
          <a:blip r:embed="rId5">
            <a:alphaModFix/>
          </a:blip>
          <a:srcRect b="0" l="0" r="0" t="0"/>
          <a:stretch/>
        </p:blipFill>
        <p:spPr>
          <a:xfrm>
            <a:off x="1524000" y="5410200"/>
            <a:ext cx="2133599" cy="554037"/>
          </a:xfrm>
          <a:prstGeom prst="rect">
            <a:avLst/>
          </a:prstGeom>
          <a:noFill/>
          <a:ln>
            <a:noFill/>
          </a:ln>
        </p:spPr>
      </p:pic>
      <p:pic>
        <p:nvPicPr>
          <p:cNvPr id="1187" name="Google Shape;1187;p163"/>
          <p:cNvPicPr preferRelativeResize="0"/>
          <p:nvPr/>
        </p:nvPicPr>
        <p:blipFill rotWithShape="1">
          <a:blip r:embed="rId6">
            <a:alphaModFix/>
          </a:blip>
          <a:srcRect b="0" l="0" r="0" t="0"/>
          <a:stretch/>
        </p:blipFill>
        <p:spPr>
          <a:xfrm>
            <a:off x="4419600" y="4953000"/>
            <a:ext cx="2743200" cy="1300162"/>
          </a:xfrm>
          <a:prstGeom prst="rect">
            <a:avLst/>
          </a:prstGeom>
          <a:noFill/>
          <a:ln>
            <a:noFill/>
          </a:ln>
        </p:spPr>
      </p:pic>
      <p:sp>
        <p:nvSpPr>
          <p:cNvPr id="1188" name="Google Shape;1188;p163"/>
          <p:cNvSpPr txBox="1"/>
          <p:nvPr/>
        </p:nvSpPr>
        <p:spPr>
          <a:xfrm>
            <a:off x="1066800" y="6232525"/>
            <a:ext cx="2895600" cy="39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Tahoma"/>
              <a:buNone/>
            </a:pPr>
            <a:r>
              <a:rPr b="1" i="0" lang="en-US" sz="2000" u="none">
                <a:solidFill>
                  <a:srgbClr val="FFFFFF"/>
                </a:solidFill>
                <a:latin typeface="Tahoma"/>
                <a:ea typeface="Tahoma"/>
                <a:cs typeface="Tahoma"/>
                <a:sym typeface="Tahoma"/>
              </a:rPr>
              <a:t>1,3-Butadiene</a:t>
            </a:r>
            <a:endParaRPr/>
          </a:p>
        </p:txBody>
      </p:sp>
      <p:sp>
        <p:nvSpPr>
          <p:cNvPr id="1189" name="Google Shape;1189;p163"/>
          <p:cNvSpPr txBox="1"/>
          <p:nvPr/>
        </p:nvSpPr>
        <p:spPr>
          <a:xfrm>
            <a:off x="3962400" y="6248400"/>
            <a:ext cx="3902100" cy="39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Tahoma"/>
              <a:buNone/>
            </a:pPr>
            <a:r>
              <a:rPr b="1" i="0" lang="en-US" sz="2000" u="none">
                <a:solidFill>
                  <a:srgbClr val="FFFFFF"/>
                </a:solidFill>
                <a:latin typeface="Tahoma"/>
                <a:ea typeface="Tahoma"/>
                <a:cs typeface="Tahoma"/>
                <a:sym typeface="Tahoma"/>
              </a:rPr>
              <a:t>3-methyl-1,4-pentadiene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4" name="Shape 1194"/>
        <p:cNvGrpSpPr/>
        <p:nvPr/>
      </p:nvGrpSpPr>
      <p:grpSpPr>
        <a:xfrm>
          <a:off x="0" y="0"/>
          <a:ext cx="0" cy="0"/>
          <a:chOff x="0" y="0"/>
          <a:chExt cx="0" cy="0"/>
        </a:xfrm>
      </p:grpSpPr>
      <p:pic>
        <p:nvPicPr>
          <p:cNvPr id="1195" name="Google Shape;1195;p164"/>
          <p:cNvPicPr preferRelativeResize="0"/>
          <p:nvPr/>
        </p:nvPicPr>
        <p:blipFill rotWithShape="1">
          <a:blip r:embed="rId3">
            <a:alphaModFix/>
          </a:blip>
          <a:srcRect b="0" l="0" r="0" t="0"/>
          <a:stretch/>
        </p:blipFill>
        <p:spPr>
          <a:xfrm>
            <a:off x="1676400" y="133350"/>
            <a:ext cx="6096002" cy="704850"/>
          </a:xfrm>
          <a:prstGeom prst="rect">
            <a:avLst/>
          </a:prstGeom>
          <a:noFill/>
          <a:ln>
            <a:noFill/>
          </a:ln>
        </p:spPr>
      </p:pic>
      <p:pic>
        <p:nvPicPr>
          <p:cNvPr id="1196" name="Google Shape;1196;p164"/>
          <p:cNvPicPr preferRelativeResize="0"/>
          <p:nvPr/>
        </p:nvPicPr>
        <p:blipFill rotWithShape="1">
          <a:blip r:embed="rId4">
            <a:alphaModFix/>
          </a:blip>
          <a:srcRect b="0" l="0" r="0" t="0"/>
          <a:stretch/>
        </p:blipFill>
        <p:spPr>
          <a:xfrm>
            <a:off x="1676400" y="1447800"/>
            <a:ext cx="6248400" cy="722312"/>
          </a:xfrm>
          <a:prstGeom prst="rect">
            <a:avLst/>
          </a:prstGeom>
          <a:noFill/>
          <a:ln>
            <a:noFill/>
          </a:ln>
        </p:spPr>
      </p:pic>
      <p:pic>
        <p:nvPicPr>
          <p:cNvPr id="1197" name="Google Shape;1197;p164"/>
          <p:cNvPicPr preferRelativeResize="0"/>
          <p:nvPr/>
        </p:nvPicPr>
        <p:blipFill rotWithShape="1">
          <a:blip r:embed="rId5">
            <a:alphaModFix/>
          </a:blip>
          <a:srcRect b="0" l="0" r="0" t="0"/>
          <a:stretch/>
        </p:blipFill>
        <p:spPr>
          <a:xfrm>
            <a:off x="4572000" y="609600"/>
            <a:ext cx="304800" cy="1003300"/>
          </a:xfrm>
          <a:prstGeom prst="rect">
            <a:avLst/>
          </a:prstGeom>
          <a:noFill/>
          <a:ln>
            <a:noFill/>
          </a:ln>
        </p:spPr>
      </p:pic>
      <p:pic>
        <p:nvPicPr>
          <p:cNvPr id="1198" name="Google Shape;1198;p164"/>
          <p:cNvPicPr preferRelativeResize="0"/>
          <p:nvPr/>
        </p:nvPicPr>
        <p:blipFill rotWithShape="1">
          <a:blip r:embed="rId6">
            <a:alphaModFix/>
          </a:blip>
          <a:srcRect b="0" l="0" r="0" t="0"/>
          <a:stretch/>
        </p:blipFill>
        <p:spPr>
          <a:xfrm>
            <a:off x="3962400" y="2057400"/>
            <a:ext cx="2667000" cy="487362"/>
          </a:xfrm>
          <a:prstGeom prst="rect">
            <a:avLst/>
          </a:prstGeom>
          <a:noFill/>
          <a:ln>
            <a:noFill/>
          </a:ln>
        </p:spPr>
      </p:pic>
      <p:sp>
        <p:nvSpPr>
          <p:cNvPr id="1199" name="Google Shape;1199;p164"/>
          <p:cNvSpPr txBox="1"/>
          <p:nvPr/>
        </p:nvSpPr>
        <p:spPr>
          <a:xfrm>
            <a:off x="4648200" y="2362200"/>
            <a:ext cx="1447800" cy="70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4000"/>
              <a:buFont typeface="Times New Roman"/>
              <a:buNone/>
            </a:pPr>
            <a:r>
              <a:rPr b="1" i="0" lang="en-US" sz="4000" u="none">
                <a:solidFill>
                  <a:srgbClr val="FFFFFF"/>
                </a:solidFill>
                <a:latin typeface="Times New Roman"/>
                <a:ea typeface="Times New Roman"/>
                <a:cs typeface="Times New Roman"/>
                <a:sym typeface="Times New Roman"/>
              </a:rPr>
              <a:t> sp</a:t>
            </a:r>
            <a:r>
              <a:rPr b="1" baseline="30000" i="0" lang="en-US" sz="4000" u="none">
                <a:solidFill>
                  <a:srgbClr val="FFFFFF"/>
                </a:solidFill>
                <a:latin typeface="Times New Roman"/>
                <a:ea typeface="Times New Roman"/>
                <a:cs typeface="Times New Roman"/>
                <a:sym typeface="Times New Roman"/>
              </a:rPr>
              <a:t>2</a:t>
            </a:r>
            <a:endParaRPr/>
          </a:p>
        </p:txBody>
      </p:sp>
      <p:pic>
        <p:nvPicPr>
          <p:cNvPr id="1200" name="Google Shape;1200;p164"/>
          <p:cNvPicPr preferRelativeResize="0"/>
          <p:nvPr/>
        </p:nvPicPr>
        <p:blipFill rotWithShape="1">
          <a:blip r:embed="rId5">
            <a:alphaModFix/>
          </a:blip>
          <a:srcRect b="0" l="0" r="0" t="0"/>
          <a:stretch/>
        </p:blipFill>
        <p:spPr>
          <a:xfrm>
            <a:off x="7315200" y="2057400"/>
            <a:ext cx="304800" cy="1003300"/>
          </a:xfrm>
          <a:prstGeom prst="rect">
            <a:avLst/>
          </a:prstGeom>
          <a:noFill/>
          <a:ln>
            <a:noFill/>
          </a:ln>
        </p:spPr>
      </p:pic>
      <p:sp>
        <p:nvSpPr>
          <p:cNvPr id="1201" name="Google Shape;1201;p164"/>
          <p:cNvSpPr txBox="1"/>
          <p:nvPr/>
        </p:nvSpPr>
        <p:spPr>
          <a:xfrm>
            <a:off x="3810000" y="3657600"/>
            <a:ext cx="3429000" cy="519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800"/>
              <a:buFont typeface="Arial"/>
              <a:buNone/>
            </a:pPr>
            <a:r>
              <a:rPr b="1" i="0" lang="en-US" sz="2800" u="none">
                <a:solidFill>
                  <a:srgbClr val="FFFFFF"/>
                </a:solidFill>
                <a:latin typeface="Arial"/>
                <a:ea typeface="Arial"/>
                <a:cs typeface="Arial"/>
                <a:sym typeface="Arial"/>
              </a:rPr>
              <a:t>Three </a:t>
            </a:r>
            <a:r>
              <a:rPr b="1" i="0" lang="en-US" sz="2800" u="none">
                <a:solidFill>
                  <a:srgbClr val="FFFFFF"/>
                </a:solidFill>
                <a:latin typeface="Noto Sans Symbols"/>
                <a:ea typeface="Noto Sans Symbols"/>
                <a:cs typeface="Noto Sans Symbols"/>
                <a:sym typeface="Noto Sans Symbols"/>
              </a:rPr>
              <a:t>σ</a:t>
            </a:r>
            <a:r>
              <a:rPr b="1" i="0" lang="en-US" sz="2800" u="none">
                <a:solidFill>
                  <a:srgbClr val="FFFFFF"/>
                </a:solidFill>
                <a:latin typeface="Arial"/>
                <a:ea typeface="Arial"/>
                <a:cs typeface="Arial"/>
                <a:sym typeface="Arial"/>
              </a:rPr>
              <a:t>-bonds</a:t>
            </a:r>
            <a:endParaRPr/>
          </a:p>
        </p:txBody>
      </p:sp>
      <p:pic>
        <p:nvPicPr>
          <p:cNvPr id="1202" name="Google Shape;1202;p164"/>
          <p:cNvPicPr preferRelativeResize="0"/>
          <p:nvPr/>
        </p:nvPicPr>
        <p:blipFill rotWithShape="1">
          <a:blip r:embed="rId5">
            <a:alphaModFix/>
          </a:blip>
          <a:srcRect b="0" l="0" r="0" t="0"/>
          <a:stretch/>
        </p:blipFill>
        <p:spPr>
          <a:xfrm>
            <a:off x="5181600" y="2971800"/>
            <a:ext cx="304800" cy="1003300"/>
          </a:xfrm>
          <a:prstGeom prst="rect">
            <a:avLst/>
          </a:prstGeom>
          <a:noFill/>
          <a:ln>
            <a:noFill/>
          </a:ln>
        </p:spPr>
      </p:pic>
      <p:sp>
        <p:nvSpPr>
          <p:cNvPr id="1203" name="Google Shape;1203;p164"/>
          <p:cNvSpPr txBox="1"/>
          <p:nvPr/>
        </p:nvSpPr>
        <p:spPr>
          <a:xfrm>
            <a:off x="6858000" y="2819400"/>
            <a:ext cx="1368300" cy="519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800"/>
              <a:buFont typeface="Noto Sans Symbols"/>
              <a:buNone/>
            </a:pPr>
            <a:r>
              <a:rPr b="1" i="0" lang="en-US" sz="2800" u="none">
                <a:solidFill>
                  <a:srgbClr val="FFFFFF"/>
                </a:solidFill>
                <a:latin typeface="Noto Sans Symbols"/>
                <a:ea typeface="Noto Sans Symbols"/>
                <a:cs typeface="Noto Sans Symbols"/>
                <a:sym typeface="Noto Sans Symbols"/>
              </a:rPr>
              <a:t>π</a:t>
            </a:r>
            <a:r>
              <a:rPr b="1" i="0" lang="en-US" sz="2800" u="none">
                <a:solidFill>
                  <a:srgbClr val="FFFFFF"/>
                </a:solidFill>
                <a:latin typeface="Arial"/>
                <a:ea typeface="Arial"/>
                <a:cs typeface="Arial"/>
                <a:sym typeface="Arial"/>
              </a:rPr>
              <a:t>-bond</a:t>
            </a:r>
            <a:endParaRPr/>
          </a:p>
        </p:txBody>
      </p:sp>
      <p:pic>
        <p:nvPicPr>
          <p:cNvPr id="1204" name="Google Shape;1204;p164"/>
          <p:cNvPicPr preferRelativeResize="0"/>
          <p:nvPr/>
        </p:nvPicPr>
        <p:blipFill rotWithShape="1">
          <a:blip r:embed="rId7">
            <a:alphaModFix/>
          </a:blip>
          <a:srcRect b="0" l="0" r="0" t="0"/>
          <a:stretch/>
        </p:blipFill>
        <p:spPr>
          <a:xfrm>
            <a:off x="6324600" y="4495800"/>
            <a:ext cx="2514601" cy="1690687"/>
          </a:xfrm>
          <a:prstGeom prst="rect">
            <a:avLst/>
          </a:prstGeom>
          <a:noFill/>
          <a:ln>
            <a:noFill/>
          </a:ln>
        </p:spPr>
      </p:pic>
      <p:sp>
        <p:nvSpPr>
          <p:cNvPr id="1205" name="Google Shape;1205;p164"/>
          <p:cNvSpPr txBox="1"/>
          <p:nvPr/>
        </p:nvSpPr>
        <p:spPr>
          <a:xfrm>
            <a:off x="1447800" y="4191000"/>
            <a:ext cx="6629400" cy="39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Noto Sans Symbols"/>
              <a:buNone/>
            </a:pPr>
            <a:r>
              <a:rPr b="1" i="0" lang="en-US" sz="2000" u="none">
                <a:solidFill>
                  <a:srgbClr val="FFFFFF"/>
                </a:solidFill>
                <a:latin typeface="Noto Sans Symbols"/>
                <a:ea typeface="Noto Sans Symbols"/>
                <a:cs typeface="Noto Sans Symbols"/>
                <a:sym typeface="Noto Sans Symbols"/>
              </a:rPr>
              <a:t>σ</a:t>
            </a:r>
            <a:r>
              <a:rPr b="1" i="0" lang="en-US" sz="2000" u="none">
                <a:solidFill>
                  <a:srgbClr val="FFFFFF"/>
                </a:solidFill>
                <a:latin typeface="Arial"/>
                <a:ea typeface="Arial"/>
                <a:cs typeface="Arial"/>
                <a:sym typeface="Arial"/>
              </a:rPr>
              <a:t>-bonds – One C-C, two C-H bonds per carbon atom</a:t>
            </a:r>
            <a:endParaRPr/>
          </a:p>
        </p:txBody>
      </p:sp>
      <p:pic>
        <p:nvPicPr>
          <p:cNvPr id="1206" name="Google Shape;1206;p164"/>
          <p:cNvPicPr preferRelativeResize="0"/>
          <p:nvPr/>
        </p:nvPicPr>
        <p:blipFill rotWithShape="1">
          <a:blip r:embed="rId8">
            <a:alphaModFix/>
          </a:blip>
          <a:srcRect b="0" l="0" r="0" t="0"/>
          <a:stretch/>
        </p:blipFill>
        <p:spPr>
          <a:xfrm>
            <a:off x="6400800" y="5715000"/>
            <a:ext cx="990600" cy="990600"/>
          </a:xfrm>
          <a:prstGeom prst="rect">
            <a:avLst/>
          </a:prstGeom>
          <a:noFill/>
          <a:ln>
            <a:noFill/>
          </a:ln>
        </p:spPr>
      </p:pic>
      <p:sp>
        <p:nvSpPr>
          <p:cNvPr id="1207" name="Google Shape;1207;p164"/>
          <p:cNvSpPr txBox="1"/>
          <p:nvPr/>
        </p:nvSpPr>
        <p:spPr>
          <a:xfrm>
            <a:off x="5489575" y="6338887"/>
            <a:ext cx="1368300" cy="519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800"/>
              <a:buFont typeface="Noto Sans Symbols"/>
              <a:buNone/>
            </a:pPr>
            <a:r>
              <a:rPr b="1" i="0" lang="en-US" sz="2800" u="none">
                <a:solidFill>
                  <a:srgbClr val="FFFFFF"/>
                </a:solidFill>
                <a:latin typeface="Noto Sans Symbols"/>
                <a:ea typeface="Noto Sans Symbols"/>
                <a:cs typeface="Noto Sans Symbols"/>
                <a:sym typeface="Noto Sans Symbols"/>
              </a:rPr>
              <a:t>π</a:t>
            </a:r>
            <a:r>
              <a:rPr b="1" i="0" lang="en-US" sz="2800" u="none">
                <a:solidFill>
                  <a:srgbClr val="FFFFFF"/>
                </a:solidFill>
                <a:latin typeface="Arial"/>
                <a:ea typeface="Arial"/>
                <a:cs typeface="Arial"/>
                <a:sym typeface="Arial"/>
              </a:rPr>
              <a:t>-bond</a:t>
            </a:r>
            <a:endParaRPr/>
          </a:p>
        </p:txBody>
      </p:sp>
      <p:pic>
        <p:nvPicPr>
          <p:cNvPr id="1208" name="Google Shape;1208;p164"/>
          <p:cNvPicPr preferRelativeResize="0"/>
          <p:nvPr/>
        </p:nvPicPr>
        <p:blipFill rotWithShape="1">
          <a:blip r:embed="rId9">
            <a:alphaModFix/>
          </a:blip>
          <a:srcRect b="0" l="0" r="0" t="0"/>
          <a:stretch/>
        </p:blipFill>
        <p:spPr>
          <a:xfrm>
            <a:off x="1371600" y="4818062"/>
            <a:ext cx="2743200" cy="1430337"/>
          </a:xfrm>
          <a:prstGeom prst="rect">
            <a:avLst/>
          </a:prstGeom>
          <a:noFill/>
          <a:ln>
            <a:noFill/>
          </a:ln>
        </p:spPr>
      </p:pic>
      <p:pic>
        <p:nvPicPr>
          <p:cNvPr id="1209" name="Google Shape;1209;p164"/>
          <p:cNvPicPr preferRelativeResize="0"/>
          <p:nvPr/>
        </p:nvPicPr>
        <p:blipFill rotWithShape="1">
          <a:blip r:embed="rId10">
            <a:alphaModFix/>
          </a:blip>
          <a:srcRect b="0" l="0" r="0" t="0"/>
          <a:stretch/>
        </p:blipFill>
        <p:spPr>
          <a:xfrm>
            <a:off x="-152400" y="4876800"/>
            <a:ext cx="1447800" cy="1141412"/>
          </a:xfrm>
          <a:prstGeom prst="rect">
            <a:avLst/>
          </a:prstGeom>
          <a:noFill/>
          <a:ln>
            <a:noFill/>
          </a:ln>
        </p:spPr>
      </p:pic>
      <p:sp>
        <p:nvSpPr>
          <p:cNvPr id="1210" name="Google Shape;1210;p164"/>
          <p:cNvSpPr txBox="1"/>
          <p:nvPr/>
        </p:nvSpPr>
        <p:spPr>
          <a:xfrm>
            <a:off x="609600" y="6400800"/>
            <a:ext cx="4206900"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Arial"/>
              <a:buNone/>
            </a:pPr>
            <a:r>
              <a:rPr b="1" i="0" lang="en-US" sz="2400" u="none">
                <a:solidFill>
                  <a:srgbClr val="FFFFFF"/>
                </a:solidFill>
                <a:latin typeface="Arial"/>
                <a:ea typeface="Arial"/>
                <a:cs typeface="Arial"/>
                <a:sym typeface="Arial"/>
              </a:rPr>
              <a:t>Flat molecule – “Planar”</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4" name="Shape 1214"/>
        <p:cNvGrpSpPr/>
        <p:nvPr/>
      </p:nvGrpSpPr>
      <p:grpSpPr>
        <a:xfrm>
          <a:off x="0" y="0"/>
          <a:ext cx="0" cy="0"/>
          <a:chOff x="0" y="0"/>
          <a:chExt cx="0" cy="0"/>
        </a:xfrm>
      </p:grpSpPr>
      <p:sp>
        <p:nvSpPr>
          <p:cNvPr id="1215" name="Google Shape;1215;p165"/>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None/>
            </a:pPr>
            <a:r>
              <a:t/>
            </a:r>
            <a:endParaRPr b="1" i="0" sz="3200" u="none">
              <a:solidFill>
                <a:srgbClr val="FFFFFF"/>
              </a:solidFill>
              <a:latin typeface="Times New Roman"/>
              <a:ea typeface="Times New Roman"/>
              <a:cs typeface="Times New Roman"/>
              <a:sym typeface="Times New Roman"/>
            </a:endParaRPr>
          </a:p>
          <a:p>
            <a:pPr indent="0" lvl="0" marL="0" rtl="0" algn="ctr">
              <a:lnSpc>
                <a:spcPct val="100000"/>
              </a:lnSpc>
              <a:spcBef>
                <a:spcPts val="640"/>
              </a:spcBef>
              <a:spcAft>
                <a:spcPts val="0"/>
              </a:spcAft>
              <a:buClr>
                <a:srgbClr val="FFFFFF"/>
              </a:buClr>
              <a:buSzPts val="3200"/>
              <a:buNone/>
            </a:pPr>
            <a:r>
              <a:rPr b="1" i="0" lang="en-US" sz="3200" u="none">
                <a:solidFill>
                  <a:srgbClr val="FFFFFF"/>
                </a:solidFill>
                <a:latin typeface="Times New Roman"/>
                <a:ea typeface="Times New Roman"/>
                <a:cs typeface="Times New Roman"/>
                <a:sym typeface="Times New Roman"/>
              </a:rPr>
              <a:t>ISOMERISM</a:t>
            </a:r>
            <a:endParaRPr/>
          </a:p>
          <a:p>
            <a:pPr indent="-177800" lvl="0" marL="0" rtl="0" algn="l">
              <a:lnSpc>
                <a:spcPct val="100000"/>
              </a:lnSpc>
              <a:spcBef>
                <a:spcPts val="560"/>
              </a:spcBef>
              <a:spcAft>
                <a:spcPts val="0"/>
              </a:spcAft>
              <a:buClr>
                <a:srgbClr val="FFFFFF"/>
              </a:buClr>
              <a:buSzPts val="2800"/>
              <a:buFont typeface="Arial"/>
              <a:buChar char="•"/>
            </a:pPr>
            <a:r>
              <a:rPr b="0" i="0" lang="en-US" sz="2800" u="none">
                <a:solidFill>
                  <a:srgbClr val="FFFFFF"/>
                </a:solidFill>
                <a:latin typeface="Times New Roman"/>
                <a:ea typeface="Times New Roman"/>
                <a:cs typeface="Times New Roman"/>
                <a:sym typeface="Times New Roman"/>
              </a:rPr>
              <a:t> </a:t>
            </a:r>
            <a:r>
              <a:rPr b="0" i="0" lang="en-US" sz="2800" u="none">
                <a:solidFill>
                  <a:schemeClr val="lt1"/>
                </a:solidFill>
                <a:latin typeface="Times New Roman"/>
                <a:ea typeface="Times New Roman"/>
                <a:cs typeface="Times New Roman"/>
                <a:sym typeface="Times New Roman"/>
              </a:rPr>
              <a:t>Groups or atoms can be rotated about a single bond, but </a:t>
            </a:r>
            <a:br>
              <a:rPr b="0" i="0" lang="en-US" sz="2800" u="none">
                <a:solidFill>
                  <a:schemeClr val="lt1"/>
                </a:solidFill>
                <a:latin typeface="Times New Roman"/>
                <a:ea typeface="Times New Roman"/>
                <a:cs typeface="Times New Roman"/>
                <a:sym typeface="Times New Roman"/>
              </a:rPr>
            </a:br>
            <a:r>
              <a:rPr b="0" i="0" lang="en-US" sz="2800" u="none">
                <a:solidFill>
                  <a:schemeClr val="lt1"/>
                </a:solidFill>
                <a:latin typeface="Times New Roman"/>
                <a:ea typeface="Times New Roman"/>
                <a:cs typeface="Times New Roman"/>
                <a:sym typeface="Times New Roman"/>
              </a:rPr>
              <a:t>   double bond is rigid – No rotation about a double bond is </a:t>
            </a:r>
            <a:br>
              <a:rPr b="0" i="0" lang="en-US" sz="2800" u="none">
                <a:solidFill>
                  <a:schemeClr val="lt1"/>
                </a:solidFill>
                <a:latin typeface="Times New Roman"/>
                <a:ea typeface="Times New Roman"/>
                <a:cs typeface="Times New Roman"/>
                <a:sym typeface="Times New Roman"/>
              </a:rPr>
            </a:br>
            <a:r>
              <a:rPr b="0" i="0" lang="en-US" sz="2800" u="none">
                <a:solidFill>
                  <a:schemeClr val="lt1"/>
                </a:solidFill>
                <a:latin typeface="Times New Roman"/>
                <a:ea typeface="Times New Roman"/>
                <a:cs typeface="Times New Roman"/>
                <a:sym typeface="Times New Roman"/>
              </a:rPr>
              <a:t>   possible without breaking the π-bond, leading to </a:t>
            </a:r>
            <a:r>
              <a:rPr b="0" i="1" lang="en-US" sz="2800" u="none">
                <a:solidFill>
                  <a:schemeClr val="lt1"/>
                </a:solidFill>
                <a:latin typeface="Times New Roman"/>
                <a:ea typeface="Times New Roman"/>
                <a:cs typeface="Times New Roman"/>
                <a:sym typeface="Times New Roman"/>
              </a:rPr>
              <a:t>cis-trans or </a:t>
            </a:r>
            <a:br>
              <a:rPr b="0" i="1" lang="en-US" sz="2800" u="none">
                <a:solidFill>
                  <a:schemeClr val="lt1"/>
                </a:solidFill>
                <a:latin typeface="Times New Roman"/>
                <a:ea typeface="Times New Roman"/>
                <a:cs typeface="Times New Roman"/>
                <a:sym typeface="Times New Roman"/>
              </a:rPr>
            </a:br>
            <a:r>
              <a:rPr b="0" i="1" lang="en-US" sz="2800" u="none">
                <a:solidFill>
                  <a:schemeClr val="lt1"/>
                </a:solidFill>
                <a:latin typeface="Times New Roman"/>
                <a:ea typeface="Times New Roman"/>
                <a:cs typeface="Times New Roman"/>
                <a:sym typeface="Times New Roman"/>
              </a:rPr>
              <a:t>   E-Z </a:t>
            </a:r>
            <a:r>
              <a:rPr b="0" i="0" lang="en-US" sz="2800" u="none">
                <a:solidFill>
                  <a:schemeClr val="lt1"/>
                </a:solidFill>
                <a:latin typeface="Times New Roman"/>
                <a:ea typeface="Times New Roman"/>
                <a:cs typeface="Times New Roman"/>
                <a:sym typeface="Times New Roman"/>
              </a:rPr>
              <a:t>isomerism.</a:t>
            </a:r>
            <a:endParaRPr/>
          </a:p>
          <a:p>
            <a:pPr indent="0" lvl="0" marL="0" rtl="0" algn="l">
              <a:lnSpc>
                <a:spcPct val="100000"/>
              </a:lnSpc>
              <a:spcBef>
                <a:spcPts val="560"/>
              </a:spcBef>
              <a:spcAft>
                <a:spcPts val="0"/>
              </a:spcAft>
              <a:buClr>
                <a:schemeClr val="lt1"/>
              </a:buClr>
              <a:buSzPts val="2800"/>
              <a:buNone/>
            </a:pPr>
            <a:r>
              <a:t/>
            </a:r>
            <a:endParaRPr b="0" i="0" sz="2800" u="none">
              <a:solidFill>
                <a:schemeClr val="lt1"/>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a:p>
            <a:pPr indent="0" lvl="0" marL="0" rtl="0" algn="l">
              <a:lnSpc>
                <a:spcPct val="100000"/>
              </a:lnSpc>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a:p>
            <a:pPr indent="0" lvl="0" marL="0" rtl="0" algn="ctr">
              <a:spcBef>
                <a:spcPts val="560"/>
              </a:spcBef>
              <a:spcAft>
                <a:spcPts val="0"/>
              </a:spcAft>
              <a:buClr>
                <a:schemeClr val="lt1"/>
              </a:buClr>
              <a:buSzPts val="2800"/>
              <a:buNone/>
            </a:pPr>
            <a:r>
              <a:t/>
            </a:r>
            <a:endParaRPr b="0" i="0" sz="2800" u="none">
              <a:solidFill>
                <a:srgbClr val="FFFFFF"/>
              </a:solidFill>
              <a:latin typeface="Times New Roman"/>
              <a:ea typeface="Times New Roman"/>
              <a:cs typeface="Times New Roman"/>
              <a:sym typeface="Times New Roman"/>
            </a:endParaRPr>
          </a:p>
        </p:txBody>
      </p:sp>
      <p:pic>
        <p:nvPicPr>
          <p:cNvPr id="1216" name="Google Shape;1216;p165"/>
          <p:cNvPicPr preferRelativeResize="0"/>
          <p:nvPr/>
        </p:nvPicPr>
        <p:blipFill rotWithShape="1">
          <a:blip r:embed="rId3">
            <a:alphaModFix/>
          </a:blip>
          <a:srcRect b="0" l="0" r="0" t="0"/>
          <a:stretch/>
        </p:blipFill>
        <p:spPr>
          <a:xfrm>
            <a:off x="2438400" y="2743200"/>
            <a:ext cx="4003676" cy="1325562"/>
          </a:xfrm>
          <a:prstGeom prst="rect">
            <a:avLst/>
          </a:prstGeom>
          <a:noFill/>
          <a:ln>
            <a:noFill/>
          </a:ln>
        </p:spPr>
      </p:pic>
      <p:sp>
        <p:nvSpPr>
          <p:cNvPr id="1217" name="Google Shape;1217;p165"/>
          <p:cNvSpPr txBox="1"/>
          <p:nvPr/>
        </p:nvSpPr>
        <p:spPr>
          <a:xfrm>
            <a:off x="2895600" y="4038600"/>
            <a:ext cx="725400"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66FF66"/>
              </a:buClr>
              <a:buSzPts val="2400"/>
              <a:buFont typeface="Arial"/>
              <a:buNone/>
            </a:pPr>
            <a:r>
              <a:rPr b="1" i="1" lang="en-US" sz="2400" u="none">
                <a:solidFill>
                  <a:srgbClr val="66FF66"/>
                </a:solidFill>
                <a:latin typeface="Arial"/>
                <a:ea typeface="Arial"/>
                <a:cs typeface="Arial"/>
                <a:sym typeface="Arial"/>
              </a:rPr>
              <a:t>cis-</a:t>
            </a:r>
            <a:endParaRPr/>
          </a:p>
        </p:txBody>
      </p:sp>
      <p:sp>
        <p:nvSpPr>
          <p:cNvPr id="1218" name="Google Shape;1218;p165"/>
          <p:cNvSpPr txBox="1"/>
          <p:nvPr/>
        </p:nvSpPr>
        <p:spPr>
          <a:xfrm>
            <a:off x="5181600" y="4114800"/>
            <a:ext cx="1184400"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66FF66"/>
              </a:buClr>
              <a:buSzPts val="2400"/>
              <a:buFont typeface="Arial"/>
              <a:buNone/>
            </a:pPr>
            <a:r>
              <a:rPr b="1" i="1" lang="en-US" sz="2400" u="none">
                <a:solidFill>
                  <a:srgbClr val="66FF66"/>
                </a:solidFill>
                <a:latin typeface="Arial"/>
                <a:ea typeface="Arial"/>
                <a:cs typeface="Arial"/>
                <a:sym typeface="Arial"/>
              </a:rPr>
              <a:t>trans-</a:t>
            </a:r>
            <a:endParaRPr/>
          </a:p>
        </p:txBody>
      </p:sp>
      <p:sp>
        <p:nvSpPr>
          <p:cNvPr id="1219" name="Google Shape;1219;p165"/>
          <p:cNvSpPr txBox="1"/>
          <p:nvPr/>
        </p:nvSpPr>
        <p:spPr>
          <a:xfrm>
            <a:off x="304800" y="4953000"/>
            <a:ext cx="8534400" cy="523800"/>
          </a:xfrm>
          <a:prstGeom prst="rect">
            <a:avLst/>
          </a:prstGeom>
          <a:noFill/>
          <a:ln cap="flat" cmpd="sng" w="9525">
            <a:solidFill>
              <a:srgbClr val="FF99FF"/>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800"/>
              <a:buFont typeface="Times New Roman"/>
              <a:buNone/>
            </a:pPr>
            <a:r>
              <a:rPr b="0" i="0" lang="en-US" sz="2800" u="none">
                <a:solidFill>
                  <a:srgbClr val="FFFFFF"/>
                </a:solidFill>
                <a:latin typeface="Times New Roman"/>
                <a:ea typeface="Times New Roman"/>
                <a:cs typeface="Times New Roman"/>
                <a:sym typeface="Times New Roman"/>
              </a:rPr>
              <a:t>*</a:t>
            </a:r>
            <a:r>
              <a:rPr b="0" i="0" lang="en-US" sz="2400" u="none">
                <a:solidFill>
                  <a:srgbClr val="FFFFFF"/>
                </a:solidFill>
                <a:latin typeface="Times New Roman"/>
                <a:ea typeface="Times New Roman"/>
                <a:cs typeface="Times New Roman"/>
                <a:sym typeface="Times New Roman"/>
              </a:rPr>
              <a:t>Geometric isomers have different chemical &amp; physical properties</a:t>
            </a:r>
            <a:r>
              <a:rPr b="0" i="0" lang="en-US" sz="2800" u="none">
                <a:solidFill>
                  <a:srgbClr val="FFFFFF"/>
                </a:solidFill>
                <a:latin typeface="Times New Roman"/>
                <a:ea typeface="Times New Roman"/>
                <a:cs typeface="Times New Roman"/>
                <a:sym typeface="Times New Roman"/>
              </a:rPr>
              <a:t> </a:t>
            </a:r>
            <a:endParaRPr/>
          </a:p>
        </p:txBody>
      </p:sp>
      <p:sp>
        <p:nvSpPr>
          <p:cNvPr id="1220" name="Google Shape;1220;p165"/>
          <p:cNvSpPr txBox="1"/>
          <p:nvPr/>
        </p:nvSpPr>
        <p:spPr>
          <a:xfrm>
            <a:off x="0" y="4495800"/>
            <a:ext cx="9144000" cy="4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Times New Roman"/>
              <a:buNone/>
            </a:pPr>
            <a:r>
              <a:rPr b="1" i="1" lang="en-US" sz="2400" u="none">
                <a:solidFill>
                  <a:srgbClr val="FFFFFF"/>
                </a:solidFill>
                <a:latin typeface="Times New Roman"/>
                <a:ea typeface="Times New Roman"/>
                <a:cs typeface="Times New Roman"/>
                <a:sym typeface="Times New Roman"/>
              </a:rP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graphicFrame>
        <p:nvGraphicFramePr>
          <p:cNvPr id="526" name="Google Shape;526;p85"/>
          <p:cNvGraphicFramePr/>
          <p:nvPr/>
        </p:nvGraphicFramePr>
        <p:xfrm>
          <a:off x="120650" y="4191000"/>
          <a:ext cx="3000000" cy="3000000"/>
        </p:xfrm>
        <a:graphic>
          <a:graphicData uri="http://schemas.openxmlformats.org/drawingml/2006/table">
            <a:tbl>
              <a:tblPr>
                <a:noFill/>
                <a:tableStyleId>{1E1AE8E0-1AFC-4FC4-BD36-DC4BF71955FB}</a:tableStyleId>
              </a:tblPr>
              <a:tblGrid>
                <a:gridCol w="3079750"/>
                <a:gridCol w="1828800"/>
                <a:gridCol w="3625850"/>
              </a:tblGrid>
              <a:tr h="1797050">
                <a:tc>
                  <a:txBody>
                    <a:bodyPr/>
                    <a:lstStyle/>
                    <a:p>
                      <a:pPr indent="0" lvl="0" marL="0" marR="0" rtl="0" algn="l">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Total endothermic change  for bond breaking:</a:t>
                      </a:r>
                      <a:r>
                        <a:rPr b="0" i="0" lang="en-US" sz="16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8xC-H     2xC-C      5xO=O</a:t>
                      </a:r>
                      <a:endParaRPr/>
                    </a:p>
                    <a:p>
                      <a:pPr indent="0" lvl="0" marL="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 (8 x +413) + 2(+347) + 5(+498) </a:t>
                      </a:r>
                      <a:br>
                        <a:rPr b="0" i="0" lang="en-US" sz="1600" u="none" cap="none" strike="noStrike">
                          <a:solidFill>
                            <a:schemeClr val="dk1"/>
                          </a:solidFill>
                          <a:latin typeface="Arial"/>
                          <a:ea typeface="Arial"/>
                          <a:cs typeface="Arial"/>
                          <a:sym typeface="Arial"/>
                        </a:rPr>
                      </a:br>
                      <a:endParaRPr/>
                    </a:p>
                  </a:txBody>
                  <a:tcPr marT="45075" marB="45075" marR="45075" marL="45075" anchor="ctr">
                    <a:solidFill>
                      <a:srgbClr val="C0C0C0"/>
                    </a:solidFill>
                  </a:tcPr>
                </a:tc>
                <a:tc>
                  <a:txBody>
                    <a:bodyPr/>
                    <a:lstStyle/>
                    <a:p>
                      <a:pPr indent="0" lvl="0" marL="0" marR="0" rtl="0" algn="ctr">
                        <a:lnSpc>
                          <a:spcPct val="100000"/>
                        </a:lnSpc>
                        <a:spcBef>
                          <a:spcPts val="0"/>
                        </a:spcBef>
                        <a:spcAft>
                          <a:spcPts val="0"/>
                        </a:spcAft>
                        <a:buClr>
                          <a:schemeClr val="dk1"/>
                        </a:buClr>
                        <a:buSzPts val="1600"/>
                        <a:buFont typeface="Arial"/>
                        <a:buNone/>
                      </a:pPr>
                      <a:r>
                        <a:rPr b="1" i="0" lang="en-US" sz="1600" u="none" cap="none" strike="noStrike">
                          <a:solidFill>
                            <a:schemeClr val="dk1"/>
                          </a:solidFill>
                          <a:latin typeface="Arial"/>
                          <a:ea typeface="Arial"/>
                          <a:cs typeface="Arial"/>
                          <a:sym typeface="Arial"/>
                        </a:rPr>
                        <a:t>Total exothermic change  for bond forming:</a:t>
                      </a:r>
                      <a:r>
                        <a:rPr b="0" i="0" lang="en-US" sz="1600" u="none" cap="none" strike="noStrike">
                          <a:solidFill>
                            <a:schemeClr val="dk1"/>
                          </a:solidFill>
                          <a:latin typeface="Arial"/>
                          <a:ea typeface="Arial"/>
                          <a:cs typeface="Arial"/>
                          <a:sym typeface="Arial"/>
                        </a:rPr>
                        <a:t> 6 x C=O       8 x O-H </a:t>
                      </a:r>
                      <a:endParaRPr/>
                    </a:p>
                    <a:p>
                      <a:pPr indent="0" lvl="0" marL="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(6 x -805) + (8 x -464)</a:t>
                      </a:r>
                      <a:br>
                        <a:rPr b="0" i="0" lang="en-US" sz="1600" u="none" cap="none" strike="noStrike">
                          <a:solidFill>
                            <a:schemeClr val="dk1"/>
                          </a:solidFill>
                          <a:latin typeface="Arial"/>
                          <a:ea typeface="Arial"/>
                          <a:cs typeface="Arial"/>
                          <a:sym typeface="Arial"/>
                        </a:rPr>
                      </a:br>
                      <a:endParaRPr/>
                    </a:p>
                  </a:txBody>
                  <a:tcPr marT="45075" marB="45075" marR="45075" marL="45075">
                    <a:solidFill>
                      <a:srgbClr val="C0C0C0"/>
                    </a:solidFill>
                  </a:tcPr>
                </a:tc>
                <a:tc>
                  <a:txBody>
                    <a:bodyPr/>
                    <a:lstStyle/>
                    <a:p>
                      <a:pPr indent="0" lvl="0" marL="0" marR="0" rtl="0" algn="ctr">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Noto Sans Symbols"/>
                          <a:ea typeface="Noto Sans Symbols"/>
                          <a:cs typeface="Noto Sans Symbols"/>
                          <a:sym typeface="Noto Sans Symbols"/>
                        </a:rPr>
                        <a:t>Δ</a:t>
                      </a:r>
                      <a:r>
                        <a:rPr b="0" i="0" lang="en-US" sz="1600" u="none" cap="none" strike="noStrike">
                          <a:solidFill>
                            <a:schemeClr val="dk1"/>
                          </a:solidFill>
                          <a:latin typeface="Arial"/>
                          <a:ea typeface="Arial"/>
                          <a:cs typeface="Arial"/>
                          <a:sym typeface="Arial"/>
                        </a:rPr>
                        <a:t>H= [(8x413)+(2x347)+(5x498)] --- </a:t>
                      </a:r>
                      <a:endParaRPr/>
                    </a:p>
                    <a:p>
                      <a:pPr indent="0" lvl="0" marL="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[(6x805)+(8x464)]=</a:t>
                      </a:r>
                      <a:endParaRPr/>
                    </a:p>
                    <a:p>
                      <a:pPr indent="0" lvl="0" marL="0" marR="0" rtl="0" algn="ctr">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r>
                        <a:rPr b="0" i="0" lang="en-US" sz="1600" u="sng" cap="none" strike="noStrike">
                          <a:solidFill>
                            <a:schemeClr val="dk1"/>
                          </a:solidFill>
                          <a:latin typeface="Arial"/>
                          <a:ea typeface="Arial"/>
                          <a:cs typeface="Arial"/>
                          <a:sym typeface="Arial"/>
                        </a:rPr>
                        <a:t>- 2054 kJ mol</a:t>
                      </a:r>
                      <a:r>
                        <a:rPr b="0" baseline="30000" i="0" lang="en-US" sz="1600" u="none" cap="none" strike="noStrike">
                          <a:solidFill>
                            <a:schemeClr val="dk1"/>
                          </a:solidFill>
                          <a:latin typeface="Arial"/>
                          <a:ea typeface="Arial"/>
                          <a:cs typeface="Arial"/>
                          <a:sym typeface="Arial"/>
                        </a:rPr>
                        <a:t>-1</a:t>
                      </a:r>
                      <a:r>
                        <a:rPr b="0" i="0" lang="en-US" sz="1600" u="none" cap="none" strike="noStrike">
                          <a:solidFill>
                            <a:schemeClr val="dk1"/>
                          </a:solidFill>
                          <a:latin typeface="Arial"/>
                          <a:ea typeface="Arial"/>
                          <a:cs typeface="Arial"/>
                          <a:sym typeface="Arial"/>
                        </a:rPr>
                        <a:t>   </a:t>
                      </a:r>
                      <a:endParaRPr/>
                    </a:p>
                  </a:txBody>
                  <a:tcPr marT="45075" marB="45075" marR="45075" marL="45075">
                    <a:lnT cap="flat" cmpd="sng" w="12700">
                      <a:solidFill>
                        <a:srgbClr val="000000"/>
                      </a:solidFill>
                      <a:prstDash val="solid"/>
                      <a:round/>
                      <a:headEnd len="sm" w="sm" type="none"/>
                      <a:tailEnd len="sm" w="sm" type="none"/>
                    </a:lnT>
                    <a:solidFill>
                      <a:srgbClr val="C0C0C0"/>
                    </a:solidFill>
                  </a:tcPr>
                </a:tc>
              </a:tr>
            </a:tbl>
          </a:graphicData>
        </a:graphic>
      </p:graphicFrame>
      <p:pic>
        <p:nvPicPr>
          <p:cNvPr descr="http://kentchemistry.com/images/links/Kinetics/bonden3.gif" id="527" name="Google Shape;527;p85"/>
          <p:cNvPicPr preferRelativeResize="0"/>
          <p:nvPr/>
        </p:nvPicPr>
        <p:blipFill rotWithShape="1">
          <a:blip r:embed="rId3">
            <a:alphaModFix/>
          </a:blip>
          <a:srcRect b="0" l="0" r="0" t="0"/>
          <a:stretch/>
        </p:blipFill>
        <p:spPr>
          <a:xfrm>
            <a:off x="1905000" y="809625"/>
            <a:ext cx="4895850" cy="333375"/>
          </a:xfrm>
          <a:prstGeom prst="rect">
            <a:avLst/>
          </a:prstGeom>
          <a:noFill/>
          <a:ln>
            <a:noFill/>
          </a:ln>
        </p:spPr>
      </p:pic>
      <p:pic>
        <p:nvPicPr>
          <p:cNvPr descr="http://kentchemistry.com/images/links/Kinetics/bonden4.gif" id="528" name="Google Shape;528;p85"/>
          <p:cNvPicPr preferRelativeResize="0"/>
          <p:nvPr/>
        </p:nvPicPr>
        <p:blipFill rotWithShape="1">
          <a:blip r:embed="rId4">
            <a:alphaModFix/>
          </a:blip>
          <a:srcRect b="0" l="0" r="0" t="0"/>
          <a:stretch/>
        </p:blipFill>
        <p:spPr>
          <a:xfrm>
            <a:off x="1724025" y="1524000"/>
            <a:ext cx="5257800" cy="990600"/>
          </a:xfrm>
          <a:prstGeom prst="rect">
            <a:avLst/>
          </a:prstGeom>
          <a:noFill/>
          <a:ln>
            <a:noFill/>
          </a:ln>
        </p:spPr>
      </p:pic>
      <p:sp>
        <p:nvSpPr>
          <p:cNvPr id="529" name="Google Shape;529;p85"/>
          <p:cNvSpPr txBox="1"/>
          <p:nvPr/>
        </p:nvSpPr>
        <p:spPr>
          <a:xfrm>
            <a:off x="-76200" y="344487"/>
            <a:ext cx="8928000" cy="646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The complete combustion of propane can be represented by the following equation: </a:t>
            </a:r>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0" name="Google Shape;530;p85"/>
          <p:cNvSpPr txBox="1"/>
          <p:nvPr/>
        </p:nvSpPr>
        <p:spPr>
          <a:xfrm>
            <a:off x="762000" y="1143000"/>
            <a:ext cx="7162800" cy="3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or we could redraw it to represent the bonds present: </a:t>
            </a:r>
            <a:endParaRPr/>
          </a:p>
        </p:txBody>
      </p:sp>
      <p:graphicFrame>
        <p:nvGraphicFramePr>
          <p:cNvPr id="531" name="Google Shape;531;p85"/>
          <p:cNvGraphicFramePr/>
          <p:nvPr/>
        </p:nvGraphicFramePr>
        <p:xfrm>
          <a:off x="2082800" y="2590800"/>
          <a:ext cx="3000000" cy="3000000"/>
        </p:xfrm>
        <a:graphic>
          <a:graphicData uri="http://schemas.openxmlformats.org/drawingml/2006/table">
            <a:tbl>
              <a:tblPr>
                <a:noFill/>
                <a:tableStyleId>{1E1AE8E0-1AFC-4FC4-BD36-DC4BF71955FB}</a:tableStyleId>
              </a:tblPr>
              <a:tblGrid>
                <a:gridCol w="1836725"/>
                <a:gridCol w="2684450"/>
              </a:tblGrid>
              <a:tr h="255575">
                <a:tc>
                  <a:txBody>
                    <a:bodyPr/>
                    <a:lstStyle/>
                    <a:p>
                      <a:pPr indent="0" lvl="0" marL="0" marR="0" rtl="0" algn="ctr">
                        <a:lnSpc>
                          <a:spcPct val="100000"/>
                        </a:lnSpc>
                        <a:spcBef>
                          <a:spcPts val="0"/>
                        </a:spcBef>
                        <a:spcAft>
                          <a:spcPts val="0"/>
                        </a:spcAft>
                        <a:buClr>
                          <a:schemeClr val="dk1"/>
                        </a:buClr>
                        <a:buSzPts val="1000"/>
                        <a:buFont typeface="Arial"/>
                        <a:buNone/>
                      </a:pPr>
                      <a:r>
                        <a:rPr b="1" i="0" lang="en-US" sz="1000" u="none" cap="none" strike="noStrike">
                          <a:solidFill>
                            <a:schemeClr val="dk1"/>
                          </a:solidFill>
                          <a:latin typeface="Arial"/>
                          <a:ea typeface="Arial"/>
                          <a:cs typeface="Arial"/>
                          <a:sym typeface="Arial"/>
                        </a:rPr>
                        <a:t>Bond Type</a:t>
                      </a:r>
                      <a:endParaRPr/>
                    </a:p>
                  </a:txBody>
                  <a:tcPr marT="21650" marB="21650" marR="43275" marL="43275" anchor="ctr">
                    <a:solidFill>
                      <a:srgbClr val="C0C0C0"/>
                    </a:solidFill>
                  </a:tcPr>
                </a:tc>
                <a:tc>
                  <a:txBody>
                    <a:bodyPr/>
                    <a:lstStyle/>
                    <a:p>
                      <a:pPr indent="0" lvl="0" marL="0" marR="0" rtl="0" algn="ctr">
                        <a:lnSpc>
                          <a:spcPct val="100000"/>
                        </a:lnSpc>
                        <a:spcBef>
                          <a:spcPts val="0"/>
                        </a:spcBef>
                        <a:spcAft>
                          <a:spcPts val="0"/>
                        </a:spcAft>
                        <a:buClr>
                          <a:schemeClr val="dk1"/>
                        </a:buClr>
                        <a:buSzPts val="1000"/>
                        <a:buFont typeface="Arial"/>
                        <a:buNone/>
                      </a:pPr>
                      <a:r>
                        <a:rPr b="1" i="0" lang="en-US" sz="1000" u="none" cap="none" strike="noStrike">
                          <a:solidFill>
                            <a:schemeClr val="dk1"/>
                          </a:solidFill>
                          <a:latin typeface="Arial"/>
                          <a:ea typeface="Arial"/>
                          <a:cs typeface="Arial"/>
                          <a:sym typeface="Arial"/>
                        </a:rPr>
                        <a:t>Average bond enthalpy    kJ/mol</a:t>
                      </a:r>
                      <a:endParaRPr/>
                    </a:p>
                  </a:txBody>
                  <a:tcPr marT="21650" marB="21650" marR="43275" marL="43275" anchor="ctr">
                    <a:lnT cap="flat" cmpd="sng" w="12700">
                      <a:solidFill>
                        <a:srgbClr val="000000"/>
                      </a:solidFill>
                      <a:prstDash val="solid"/>
                      <a:round/>
                      <a:headEnd len="sm" w="sm" type="none"/>
                      <a:tailEnd len="sm" w="sm" type="none"/>
                    </a:lnT>
                    <a:solidFill>
                      <a:srgbClr val="C0C0C0"/>
                    </a:solidFill>
                  </a:tcPr>
                </a:tc>
              </a:tr>
              <a:tr h="195250">
                <a:tc>
                  <a:txBody>
                    <a:bodyPr/>
                    <a:lstStyle/>
                    <a:p>
                      <a:pPr indent="0" lvl="0" marL="0" marR="0" rtl="0" algn="ctr">
                        <a:lnSpc>
                          <a:spcPct val="100000"/>
                        </a:lnSpc>
                        <a:spcBef>
                          <a:spcPts val="0"/>
                        </a:spcBef>
                        <a:spcAft>
                          <a:spcPts val="0"/>
                        </a:spcAft>
                        <a:buClr>
                          <a:schemeClr val="dk1"/>
                        </a:buClr>
                        <a:buSzPts val="1000"/>
                        <a:buFont typeface="Arial"/>
                        <a:buNone/>
                      </a:pPr>
                      <a:r>
                        <a:rPr b="1" i="0" lang="en-US" sz="1000" u="none" cap="none" strike="noStrike">
                          <a:solidFill>
                            <a:schemeClr val="dk1"/>
                          </a:solidFill>
                          <a:latin typeface="Arial"/>
                          <a:ea typeface="Arial"/>
                          <a:cs typeface="Arial"/>
                          <a:sym typeface="Arial"/>
                        </a:rPr>
                        <a:t>C-H</a:t>
                      </a:r>
                      <a:endParaRPr/>
                    </a:p>
                  </a:txBody>
                  <a:tcPr marT="21650" marB="21650" marR="43275" marL="43275" anchor="ctr">
                    <a:solidFill>
                      <a:srgbClr val="C0C0C0"/>
                    </a:solidFill>
                  </a:tcPr>
                </a:tc>
                <a:tc>
                  <a:txBody>
                    <a:bodyPr/>
                    <a:lstStyle/>
                    <a:p>
                      <a:pPr indent="0" lvl="0" marL="0" marR="0" rtl="0" algn="ctr">
                        <a:lnSpc>
                          <a:spcPct val="100000"/>
                        </a:lnSpc>
                        <a:spcBef>
                          <a:spcPts val="0"/>
                        </a:spcBef>
                        <a:spcAft>
                          <a:spcPts val="0"/>
                        </a:spcAft>
                        <a:buClr>
                          <a:schemeClr val="dk1"/>
                        </a:buClr>
                        <a:buSzPts val="1000"/>
                        <a:buFont typeface="Arial"/>
                        <a:buNone/>
                      </a:pPr>
                      <a:r>
                        <a:rPr b="1" i="0" lang="en-US" sz="1000" u="none" cap="none" strike="noStrike">
                          <a:solidFill>
                            <a:schemeClr val="dk1"/>
                          </a:solidFill>
                          <a:latin typeface="Arial"/>
                          <a:ea typeface="Arial"/>
                          <a:cs typeface="Arial"/>
                          <a:sym typeface="Arial"/>
                        </a:rPr>
                        <a:t>+413</a:t>
                      </a:r>
                      <a:endParaRPr/>
                    </a:p>
                  </a:txBody>
                  <a:tcPr marT="21650" marB="21650" marR="43275" marL="43275" anchor="ctr">
                    <a:solidFill>
                      <a:srgbClr val="C0C0C0"/>
                    </a:solidFill>
                  </a:tcPr>
                </a:tc>
              </a:tr>
              <a:tr h="196850">
                <a:tc>
                  <a:txBody>
                    <a:bodyPr/>
                    <a:lstStyle/>
                    <a:p>
                      <a:pPr indent="0" lvl="0" marL="0" marR="0" rtl="0" algn="ctr">
                        <a:lnSpc>
                          <a:spcPct val="100000"/>
                        </a:lnSpc>
                        <a:spcBef>
                          <a:spcPts val="0"/>
                        </a:spcBef>
                        <a:spcAft>
                          <a:spcPts val="0"/>
                        </a:spcAft>
                        <a:buClr>
                          <a:schemeClr val="dk1"/>
                        </a:buClr>
                        <a:buSzPts val="1000"/>
                        <a:buFont typeface="Arial"/>
                        <a:buNone/>
                      </a:pPr>
                      <a:r>
                        <a:rPr b="1" i="0" lang="en-US" sz="1000" u="none" cap="none" strike="noStrike">
                          <a:solidFill>
                            <a:schemeClr val="dk1"/>
                          </a:solidFill>
                          <a:latin typeface="Arial"/>
                          <a:ea typeface="Arial"/>
                          <a:cs typeface="Arial"/>
                          <a:sym typeface="Arial"/>
                        </a:rPr>
                        <a:t>C-C</a:t>
                      </a:r>
                      <a:endParaRPr/>
                    </a:p>
                  </a:txBody>
                  <a:tcPr marT="21650" marB="21650" marR="43275" marL="43275" anchor="ctr">
                    <a:solidFill>
                      <a:srgbClr val="C0C0C0"/>
                    </a:solidFill>
                  </a:tcPr>
                </a:tc>
                <a:tc>
                  <a:txBody>
                    <a:bodyPr/>
                    <a:lstStyle/>
                    <a:p>
                      <a:pPr indent="0" lvl="0" marL="0" marR="0" rtl="0" algn="ctr">
                        <a:lnSpc>
                          <a:spcPct val="100000"/>
                        </a:lnSpc>
                        <a:spcBef>
                          <a:spcPts val="0"/>
                        </a:spcBef>
                        <a:spcAft>
                          <a:spcPts val="0"/>
                        </a:spcAft>
                        <a:buClr>
                          <a:schemeClr val="dk1"/>
                        </a:buClr>
                        <a:buSzPts val="1000"/>
                        <a:buFont typeface="Arial"/>
                        <a:buNone/>
                      </a:pPr>
                      <a:r>
                        <a:rPr b="1" i="0" lang="en-US" sz="1000" u="none" cap="none" strike="noStrike">
                          <a:solidFill>
                            <a:schemeClr val="dk1"/>
                          </a:solidFill>
                          <a:latin typeface="Arial"/>
                          <a:ea typeface="Arial"/>
                          <a:cs typeface="Arial"/>
                          <a:sym typeface="Arial"/>
                        </a:rPr>
                        <a:t>+347</a:t>
                      </a:r>
                      <a:endParaRPr/>
                    </a:p>
                  </a:txBody>
                  <a:tcPr marT="21650" marB="21650" marR="43275" marL="43275" anchor="ctr">
                    <a:solidFill>
                      <a:srgbClr val="C0C0C0"/>
                    </a:solidFill>
                  </a:tcPr>
                </a:tc>
              </a:tr>
              <a:tr h="195250">
                <a:tc>
                  <a:txBody>
                    <a:bodyPr/>
                    <a:lstStyle/>
                    <a:p>
                      <a:pPr indent="0" lvl="0" marL="0" marR="0" rtl="0" algn="ctr">
                        <a:lnSpc>
                          <a:spcPct val="100000"/>
                        </a:lnSpc>
                        <a:spcBef>
                          <a:spcPts val="0"/>
                        </a:spcBef>
                        <a:spcAft>
                          <a:spcPts val="0"/>
                        </a:spcAft>
                        <a:buClr>
                          <a:schemeClr val="dk1"/>
                        </a:buClr>
                        <a:buSzPts val="1000"/>
                        <a:buFont typeface="Arial"/>
                        <a:buNone/>
                      </a:pPr>
                      <a:r>
                        <a:rPr b="1" i="0" lang="en-US" sz="1000" u="none" cap="none" strike="noStrike">
                          <a:solidFill>
                            <a:schemeClr val="dk1"/>
                          </a:solidFill>
                          <a:latin typeface="Arial"/>
                          <a:ea typeface="Arial"/>
                          <a:cs typeface="Arial"/>
                          <a:sym typeface="Arial"/>
                        </a:rPr>
                        <a:t>O=O</a:t>
                      </a:r>
                      <a:endParaRPr/>
                    </a:p>
                  </a:txBody>
                  <a:tcPr marT="21650" marB="21650" marR="43275" marL="43275" anchor="ctr">
                    <a:solidFill>
                      <a:srgbClr val="C0C0C0"/>
                    </a:solidFill>
                  </a:tcPr>
                </a:tc>
                <a:tc>
                  <a:txBody>
                    <a:bodyPr/>
                    <a:lstStyle/>
                    <a:p>
                      <a:pPr indent="0" lvl="0" marL="0" marR="0" rtl="0" algn="ctr">
                        <a:lnSpc>
                          <a:spcPct val="100000"/>
                        </a:lnSpc>
                        <a:spcBef>
                          <a:spcPts val="0"/>
                        </a:spcBef>
                        <a:spcAft>
                          <a:spcPts val="0"/>
                        </a:spcAft>
                        <a:buClr>
                          <a:schemeClr val="dk1"/>
                        </a:buClr>
                        <a:buSzPts val="1000"/>
                        <a:buFont typeface="Arial"/>
                        <a:buNone/>
                      </a:pPr>
                      <a:r>
                        <a:rPr b="1" i="0" lang="en-US" sz="1000" u="none" cap="none" strike="noStrike">
                          <a:solidFill>
                            <a:schemeClr val="dk1"/>
                          </a:solidFill>
                          <a:latin typeface="Arial"/>
                          <a:ea typeface="Arial"/>
                          <a:cs typeface="Arial"/>
                          <a:sym typeface="Arial"/>
                        </a:rPr>
                        <a:t>+498</a:t>
                      </a:r>
                      <a:endParaRPr/>
                    </a:p>
                  </a:txBody>
                  <a:tcPr marT="21650" marB="21650" marR="43275" marL="43275" anchor="ctr">
                    <a:solidFill>
                      <a:srgbClr val="C0C0C0"/>
                    </a:solidFill>
                  </a:tcPr>
                </a:tc>
              </a:tr>
              <a:tr h="196850">
                <a:tc>
                  <a:txBody>
                    <a:bodyPr/>
                    <a:lstStyle/>
                    <a:p>
                      <a:pPr indent="0" lvl="0" marL="0" marR="0" rtl="0" algn="ctr">
                        <a:lnSpc>
                          <a:spcPct val="100000"/>
                        </a:lnSpc>
                        <a:spcBef>
                          <a:spcPts val="0"/>
                        </a:spcBef>
                        <a:spcAft>
                          <a:spcPts val="0"/>
                        </a:spcAft>
                        <a:buClr>
                          <a:schemeClr val="dk1"/>
                        </a:buClr>
                        <a:buSzPts val="1000"/>
                        <a:buFont typeface="Arial"/>
                        <a:buNone/>
                      </a:pPr>
                      <a:r>
                        <a:rPr b="1" i="0" lang="en-US" sz="1000" u="none" cap="none" strike="noStrike">
                          <a:solidFill>
                            <a:schemeClr val="dk1"/>
                          </a:solidFill>
                          <a:latin typeface="Arial"/>
                          <a:ea typeface="Arial"/>
                          <a:cs typeface="Arial"/>
                          <a:sym typeface="Arial"/>
                        </a:rPr>
                        <a:t>C=O</a:t>
                      </a:r>
                      <a:endParaRPr/>
                    </a:p>
                  </a:txBody>
                  <a:tcPr marT="21650" marB="21650" marR="43275" marL="43275" anchor="ctr">
                    <a:solidFill>
                      <a:srgbClr val="C0C0C0"/>
                    </a:solidFill>
                  </a:tcPr>
                </a:tc>
                <a:tc>
                  <a:txBody>
                    <a:bodyPr/>
                    <a:lstStyle/>
                    <a:p>
                      <a:pPr indent="0" lvl="0" marL="0" marR="0" rtl="0" algn="ctr">
                        <a:lnSpc>
                          <a:spcPct val="100000"/>
                        </a:lnSpc>
                        <a:spcBef>
                          <a:spcPts val="0"/>
                        </a:spcBef>
                        <a:spcAft>
                          <a:spcPts val="0"/>
                        </a:spcAft>
                        <a:buClr>
                          <a:schemeClr val="dk1"/>
                        </a:buClr>
                        <a:buSzPts val="1000"/>
                        <a:buFont typeface="Arial"/>
                        <a:buNone/>
                      </a:pPr>
                      <a:r>
                        <a:rPr b="1" i="0" lang="en-US" sz="1000" u="none" cap="none" strike="noStrike">
                          <a:solidFill>
                            <a:schemeClr val="dk1"/>
                          </a:solidFill>
                          <a:latin typeface="Arial"/>
                          <a:ea typeface="Arial"/>
                          <a:cs typeface="Arial"/>
                          <a:sym typeface="Arial"/>
                        </a:rPr>
                        <a:t>+805</a:t>
                      </a:r>
                      <a:endParaRPr/>
                    </a:p>
                  </a:txBody>
                  <a:tcPr marT="21650" marB="21650" marR="43275" marL="43275" anchor="ctr">
                    <a:solidFill>
                      <a:srgbClr val="C0C0C0"/>
                    </a:solidFill>
                  </a:tcPr>
                </a:tc>
              </a:tr>
              <a:tr h="347650">
                <a:tc>
                  <a:txBody>
                    <a:bodyPr/>
                    <a:lstStyle/>
                    <a:p>
                      <a:pPr indent="0" lvl="0" marL="0" marR="0" rtl="0" algn="ctr">
                        <a:lnSpc>
                          <a:spcPct val="100000"/>
                        </a:lnSpc>
                        <a:spcBef>
                          <a:spcPts val="0"/>
                        </a:spcBef>
                        <a:spcAft>
                          <a:spcPts val="0"/>
                        </a:spcAft>
                        <a:buClr>
                          <a:schemeClr val="dk1"/>
                        </a:buClr>
                        <a:buSzPts val="1000"/>
                        <a:buFont typeface="Arial"/>
                        <a:buNone/>
                      </a:pPr>
                      <a:r>
                        <a:rPr b="1" i="0" lang="en-US" sz="1000" u="none" cap="none" strike="noStrike">
                          <a:solidFill>
                            <a:schemeClr val="dk1"/>
                          </a:solidFill>
                          <a:latin typeface="Arial"/>
                          <a:ea typeface="Arial"/>
                          <a:cs typeface="Arial"/>
                          <a:sym typeface="Arial"/>
                        </a:rPr>
                        <a:t>H-O</a:t>
                      </a:r>
                      <a:endParaRPr/>
                    </a:p>
                  </a:txBody>
                  <a:tcPr marT="21650" marB="21650" marR="43275" marL="43275" anchor="ctr">
                    <a:solidFill>
                      <a:srgbClr val="C0C0C0"/>
                    </a:solidFill>
                  </a:tcPr>
                </a:tc>
                <a:tc>
                  <a:txBody>
                    <a:bodyPr/>
                    <a:lstStyle/>
                    <a:p>
                      <a:pPr indent="0" lvl="0" marL="0" marR="0" rtl="0" algn="ctr">
                        <a:lnSpc>
                          <a:spcPct val="100000"/>
                        </a:lnSpc>
                        <a:spcBef>
                          <a:spcPts val="0"/>
                        </a:spcBef>
                        <a:spcAft>
                          <a:spcPts val="0"/>
                        </a:spcAft>
                        <a:buClr>
                          <a:schemeClr val="dk1"/>
                        </a:buClr>
                        <a:buSzPts val="1000"/>
                        <a:buFont typeface="Arial"/>
                        <a:buNone/>
                      </a:pPr>
                      <a:r>
                        <a:rPr b="1" i="0" lang="en-US" sz="1000" u="none" cap="none" strike="noStrike">
                          <a:solidFill>
                            <a:schemeClr val="dk1"/>
                          </a:solidFill>
                          <a:latin typeface="Arial"/>
                          <a:ea typeface="Arial"/>
                          <a:cs typeface="Arial"/>
                          <a:sym typeface="Arial"/>
                        </a:rPr>
                        <a:t>+464</a:t>
                      </a:r>
                      <a:endParaRPr/>
                    </a:p>
                    <a:p>
                      <a:pPr indent="0" lvl="0" marL="0" marR="0" rtl="0" algn="ctr">
                        <a:lnSpc>
                          <a:spcPct val="100000"/>
                        </a:lnSpc>
                        <a:spcBef>
                          <a:spcPts val="0"/>
                        </a:spcBef>
                        <a:spcAft>
                          <a:spcPts val="0"/>
                        </a:spcAft>
                        <a:buClr>
                          <a:schemeClr val="dk1"/>
                        </a:buClr>
                        <a:buSzPts val="1000"/>
                        <a:buFont typeface="Arial"/>
                        <a:buNone/>
                      </a:pPr>
                      <a:r>
                        <a:rPr b="1" i="0" lang="en-US" sz="1000" u="none" cap="none" strike="noStrike">
                          <a:solidFill>
                            <a:schemeClr val="dk1"/>
                          </a:solidFill>
                          <a:latin typeface="Arial"/>
                          <a:ea typeface="Arial"/>
                          <a:cs typeface="Arial"/>
                          <a:sym typeface="Arial"/>
                        </a:rPr>
                        <a:t>  </a:t>
                      </a:r>
                      <a:endParaRPr/>
                    </a:p>
                  </a:txBody>
                  <a:tcPr marT="21650" marB="21650" marR="43275" marL="43275" anchor="ctr">
                    <a:solidFill>
                      <a:srgbClr val="C0C0C0"/>
                    </a:solidFill>
                  </a:tcPr>
                </a:tc>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5" name="Shape 1225"/>
        <p:cNvGrpSpPr/>
        <p:nvPr/>
      </p:nvGrpSpPr>
      <p:grpSpPr>
        <a:xfrm>
          <a:off x="0" y="0"/>
          <a:ext cx="0" cy="0"/>
          <a:chOff x="0" y="0"/>
          <a:chExt cx="0" cy="0"/>
        </a:xfrm>
      </p:grpSpPr>
      <p:pic>
        <p:nvPicPr>
          <p:cNvPr id="1226" name="Google Shape;1226;p166"/>
          <p:cNvPicPr preferRelativeResize="0"/>
          <p:nvPr>
            <p:ph idx="1" type="body"/>
          </p:nvPr>
        </p:nvPicPr>
        <p:blipFill rotWithShape="1">
          <a:blip r:embed="rId3">
            <a:alphaModFix/>
          </a:blip>
          <a:srcRect b="0" l="0" r="0" t="0"/>
          <a:stretch/>
        </p:blipFill>
        <p:spPr>
          <a:xfrm>
            <a:off x="2895600" y="1676400"/>
            <a:ext cx="4680000" cy="2611500"/>
          </a:xfrm>
          <a:prstGeom prst="rect">
            <a:avLst/>
          </a:prstGeom>
          <a:noFill/>
          <a:ln>
            <a:noFill/>
          </a:ln>
        </p:spPr>
      </p:pic>
      <p:pic>
        <p:nvPicPr>
          <p:cNvPr id="1227" name="Google Shape;1227;p166"/>
          <p:cNvPicPr preferRelativeResize="0"/>
          <p:nvPr>
            <p:ph idx="2" type="body"/>
          </p:nvPr>
        </p:nvPicPr>
        <p:blipFill rotWithShape="1">
          <a:blip r:embed="rId4">
            <a:alphaModFix/>
          </a:blip>
          <a:srcRect b="0" l="0" r="0" t="0"/>
          <a:stretch/>
        </p:blipFill>
        <p:spPr>
          <a:xfrm>
            <a:off x="3048000" y="4337050"/>
            <a:ext cx="4535400" cy="2520900"/>
          </a:xfrm>
          <a:prstGeom prst="rect">
            <a:avLst/>
          </a:prstGeom>
          <a:noFill/>
          <a:ln>
            <a:noFill/>
          </a:ln>
        </p:spPr>
      </p:pic>
      <p:sp>
        <p:nvSpPr>
          <p:cNvPr id="1228" name="Google Shape;1228;p166"/>
          <p:cNvSpPr txBox="1"/>
          <p:nvPr/>
        </p:nvSpPr>
        <p:spPr>
          <a:xfrm>
            <a:off x="0" y="304800"/>
            <a:ext cx="9144000" cy="13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800"/>
              <a:buFont typeface="Times New Roman"/>
              <a:buNone/>
            </a:pPr>
            <a:r>
              <a:rPr b="0" i="1" lang="en-US" sz="2800" u="none">
                <a:solidFill>
                  <a:srgbClr val="FFFFFF"/>
                </a:solidFill>
                <a:latin typeface="Times New Roman"/>
                <a:ea typeface="Times New Roman"/>
                <a:cs typeface="Times New Roman"/>
                <a:sym typeface="Times New Roman"/>
              </a:rPr>
              <a:t>  Z-E</a:t>
            </a:r>
            <a:r>
              <a:rPr b="0" i="0" lang="en-US" sz="2800" u="none">
                <a:solidFill>
                  <a:srgbClr val="FFFFFF"/>
                </a:solidFill>
                <a:latin typeface="Times New Roman"/>
                <a:ea typeface="Times New Roman"/>
                <a:cs typeface="Times New Roman"/>
                <a:sym typeface="Times New Roman"/>
              </a:rPr>
              <a:t> system, we take the group with higher priority (here </a:t>
            </a:r>
            <a:br>
              <a:rPr b="0" i="0" lang="en-US" sz="2800" u="none">
                <a:solidFill>
                  <a:srgbClr val="FFFFFF"/>
                </a:solidFill>
                <a:latin typeface="Times New Roman"/>
                <a:ea typeface="Times New Roman"/>
                <a:cs typeface="Times New Roman"/>
                <a:sym typeface="Times New Roman"/>
              </a:rPr>
            </a:br>
            <a:r>
              <a:rPr b="0" i="0" lang="en-US" sz="2800" u="none">
                <a:solidFill>
                  <a:srgbClr val="FFFFFF"/>
                </a:solidFill>
                <a:latin typeface="Times New Roman"/>
                <a:ea typeface="Times New Roman"/>
                <a:cs typeface="Times New Roman"/>
                <a:sym typeface="Times New Roman"/>
              </a:rPr>
              <a:t>   higher molecular weight), and compare it with the group </a:t>
            </a:r>
            <a:br>
              <a:rPr b="0" i="0" lang="en-US" sz="2800" u="none">
                <a:solidFill>
                  <a:srgbClr val="FFFFFF"/>
                </a:solidFill>
                <a:latin typeface="Times New Roman"/>
                <a:ea typeface="Times New Roman"/>
                <a:cs typeface="Times New Roman"/>
                <a:sym typeface="Times New Roman"/>
              </a:rPr>
            </a:br>
            <a:r>
              <a:rPr b="0" i="0" lang="en-US" sz="2800" u="none">
                <a:solidFill>
                  <a:srgbClr val="FFFFFF"/>
                </a:solidFill>
                <a:latin typeface="Times New Roman"/>
                <a:ea typeface="Times New Roman"/>
                <a:cs typeface="Times New Roman"/>
                <a:sym typeface="Times New Roman"/>
              </a:rPr>
              <a:t>   with higher priority on the other carbon.</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2" name="Shape 1232"/>
        <p:cNvGrpSpPr/>
        <p:nvPr/>
      </p:nvGrpSpPr>
      <p:grpSpPr>
        <a:xfrm>
          <a:off x="0" y="0"/>
          <a:ext cx="0" cy="0"/>
          <a:chOff x="0" y="0"/>
          <a:chExt cx="0" cy="0"/>
        </a:xfrm>
      </p:grpSpPr>
      <p:sp>
        <p:nvSpPr>
          <p:cNvPr id="1233" name="Google Shape;1233;p167"/>
          <p:cNvSpPr txBox="1"/>
          <p:nvPr>
            <p:ph idx="1" type="subTitle"/>
          </p:nvPr>
        </p:nvSpPr>
        <p:spPr>
          <a:xfrm>
            <a:off x="685800" y="0"/>
            <a:ext cx="80772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1"/>
              </a:buClr>
              <a:buSzPts val="3200"/>
              <a:buFont typeface="Arial"/>
              <a:buNone/>
            </a:pPr>
            <a:r>
              <a:t/>
            </a:r>
            <a:endParaRPr b="1" i="0" sz="3200" u="none">
              <a:solidFill>
                <a:schemeClr val="dk1"/>
              </a:solidFill>
              <a:latin typeface="Times New Roman"/>
              <a:ea typeface="Times New Roman"/>
              <a:cs typeface="Times New Roman"/>
              <a:sym typeface="Times New Roman"/>
            </a:endParaRPr>
          </a:p>
          <a:p>
            <a:pPr indent="0" lvl="0" marL="0" rtl="0" algn="ctr">
              <a:lnSpc>
                <a:spcPct val="100000"/>
              </a:lnSpc>
              <a:spcBef>
                <a:spcPts val="64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PHYSICAL PROPERTIES OF ALKENES</a:t>
            </a:r>
            <a:endParaRPr/>
          </a:p>
          <a:p>
            <a:pPr indent="0" lvl="0" marL="0" rtl="0" algn="l">
              <a:lnSpc>
                <a:spcPct val="100000"/>
              </a:lnSpc>
              <a:spcBef>
                <a:spcPts val="560"/>
              </a:spcBef>
              <a:spcAft>
                <a:spcPts val="0"/>
              </a:spcAft>
              <a:buClr>
                <a:schemeClr val="dk1"/>
              </a:buClr>
              <a:buSzPts val="2800"/>
              <a:buFont typeface="Arial"/>
              <a:buNone/>
            </a:pPr>
            <a:r>
              <a:t/>
            </a:r>
            <a:endParaRPr b="1" i="0" sz="2800" u="none">
              <a:solidFill>
                <a:schemeClr val="dk1"/>
              </a:solidFill>
              <a:latin typeface="Times New Roman"/>
              <a:ea typeface="Times New Roman"/>
              <a:cs typeface="Times New Roman"/>
              <a:sym typeface="Times New Roman"/>
            </a:endParaRPr>
          </a:p>
          <a:p>
            <a:pPr indent="-177800" lvl="0" marL="0" rtl="0" algn="l">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First three members: gases at ordinary temperature; next   fourteen liquids; rest solids.</a:t>
            </a:r>
            <a:endParaRPr/>
          </a:p>
          <a:p>
            <a:pPr indent="-177800" lvl="0" marL="0" rtl="0" algn="l">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Slightly soluble in water; freely soluble in organic solvents.</a:t>
            </a:r>
            <a:endParaRPr/>
          </a:p>
          <a:p>
            <a:pPr indent="-177800" lvl="0" marL="0" rtl="0" algn="l">
              <a:lnSpc>
                <a:spcPct val="100000"/>
              </a:lnSpc>
              <a:spcBef>
                <a:spcPts val="560"/>
              </a:spcBef>
              <a:spcAft>
                <a:spcPts val="0"/>
              </a:spcAft>
              <a:buClr>
                <a:schemeClr val="dk1"/>
              </a:buClr>
              <a:buSzPts val="2800"/>
              <a:buFont typeface="Times New Roman"/>
              <a:buChar char="•"/>
            </a:pPr>
            <a:r>
              <a:rPr b="1" i="0" lang="en-US" sz="2800" u="none">
                <a:solidFill>
                  <a:schemeClr val="dk1"/>
                </a:solidFill>
                <a:latin typeface="Times New Roman"/>
                <a:ea typeface="Times New Roman"/>
                <a:cs typeface="Times New Roman"/>
                <a:sym typeface="Times New Roman"/>
              </a:rPr>
              <a:t> M.P., B.P. and specific gravity rise with increase in molecular weight.</a:t>
            </a:r>
            <a:endParaRPr/>
          </a:p>
        </p:txBody>
      </p:sp>
    </p:spTree>
  </p:cSld>
  <p:clrMapOvr>
    <a:masterClrMapping/>
  </p:clrMapOvr>
  <p:transition spd="slow">
    <p:fade/>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7" name="Shape 1237"/>
        <p:cNvGrpSpPr/>
        <p:nvPr/>
      </p:nvGrpSpPr>
      <p:grpSpPr>
        <a:xfrm>
          <a:off x="0" y="0"/>
          <a:ext cx="0" cy="0"/>
          <a:chOff x="0" y="0"/>
          <a:chExt cx="0" cy="0"/>
        </a:xfrm>
      </p:grpSpPr>
      <p:sp>
        <p:nvSpPr>
          <p:cNvPr id="1238" name="Google Shape;1238;p168"/>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FFFFFF"/>
              </a:buClr>
              <a:buSzPts val="3200"/>
              <a:buNone/>
            </a:pPr>
            <a:r>
              <a:rPr b="1" i="0" lang="en-US" sz="3200" u="none">
                <a:solidFill>
                  <a:srgbClr val="FFFFFF"/>
                </a:solidFill>
                <a:latin typeface="Times New Roman"/>
                <a:ea typeface="Times New Roman"/>
                <a:cs typeface="Times New Roman"/>
                <a:sym typeface="Times New Roman"/>
              </a:rPr>
              <a:t>CHEMICAL PROPERTIES OF ALKENES</a:t>
            </a:r>
            <a:endParaRPr/>
          </a:p>
          <a:p>
            <a:pPr indent="0" lvl="0" marL="0" rtl="0" algn="ctr">
              <a:lnSpc>
                <a:spcPct val="100000"/>
              </a:lnSpc>
              <a:spcBef>
                <a:spcPts val="640"/>
              </a:spcBef>
              <a:spcAft>
                <a:spcPts val="0"/>
              </a:spcAft>
              <a:buClr>
                <a:schemeClr val="lt1"/>
              </a:buClr>
              <a:buSzPts val="3200"/>
              <a:buNone/>
            </a:pPr>
            <a:r>
              <a:t/>
            </a:r>
            <a:endParaRPr b="1" i="0" sz="3200" u="none">
              <a:solidFill>
                <a:srgbClr val="FFFFFF"/>
              </a:solidFill>
              <a:latin typeface="Times New Roman"/>
              <a:ea typeface="Times New Roman"/>
              <a:cs typeface="Times New Roman"/>
              <a:sym typeface="Times New Roman"/>
            </a:endParaRPr>
          </a:p>
          <a:p>
            <a:pPr indent="0" lvl="0" marL="0" rtl="0" algn="ctr">
              <a:spcBef>
                <a:spcPts val="640"/>
              </a:spcBef>
              <a:spcAft>
                <a:spcPts val="0"/>
              </a:spcAft>
              <a:buClr>
                <a:schemeClr val="lt1"/>
              </a:buClr>
              <a:buSzPts val="3200"/>
              <a:buNone/>
            </a:pPr>
            <a:r>
              <a:t/>
            </a:r>
            <a:endParaRPr b="1" i="0" sz="3200" u="none">
              <a:solidFill>
                <a:srgbClr val="FFFFFF"/>
              </a:solidFill>
              <a:latin typeface="Times New Roman"/>
              <a:ea typeface="Times New Roman"/>
              <a:cs typeface="Times New Roman"/>
              <a:sym typeface="Times New Roman"/>
            </a:endParaRPr>
          </a:p>
        </p:txBody>
      </p:sp>
      <p:pic>
        <p:nvPicPr>
          <p:cNvPr id="1239" name="Google Shape;1239;p168"/>
          <p:cNvPicPr preferRelativeResize="0"/>
          <p:nvPr/>
        </p:nvPicPr>
        <p:blipFill rotWithShape="1">
          <a:blip r:embed="rId3">
            <a:alphaModFix/>
          </a:blip>
          <a:srcRect b="0" l="0" r="0" t="0"/>
          <a:stretch/>
        </p:blipFill>
        <p:spPr>
          <a:xfrm>
            <a:off x="3733800" y="3124200"/>
            <a:ext cx="1676400" cy="952500"/>
          </a:xfrm>
          <a:prstGeom prst="rect">
            <a:avLst/>
          </a:prstGeom>
          <a:noFill/>
          <a:ln>
            <a:noFill/>
          </a:ln>
        </p:spPr>
      </p:pic>
      <p:pic>
        <p:nvPicPr>
          <p:cNvPr id="1240" name="Google Shape;1240;p168"/>
          <p:cNvPicPr preferRelativeResize="0"/>
          <p:nvPr/>
        </p:nvPicPr>
        <p:blipFill rotWithShape="1">
          <a:blip r:embed="rId4">
            <a:alphaModFix/>
          </a:blip>
          <a:srcRect b="0" l="0" r="0" t="0"/>
          <a:stretch/>
        </p:blipFill>
        <p:spPr>
          <a:xfrm>
            <a:off x="4419600" y="4038600"/>
            <a:ext cx="806450" cy="914400"/>
          </a:xfrm>
          <a:prstGeom prst="rect">
            <a:avLst/>
          </a:prstGeom>
          <a:noFill/>
          <a:ln>
            <a:noFill/>
          </a:ln>
        </p:spPr>
      </p:pic>
      <p:sp>
        <p:nvSpPr>
          <p:cNvPr id="1241" name="Google Shape;1241;p168"/>
          <p:cNvSpPr txBox="1"/>
          <p:nvPr/>
        </p:nvSpPr>
        <p:spPr>
          <a:xfrm>
            <a:off x="4343400" y="4953000"/>
            <a:ext cx="538200"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FF33"/>
              </a:buClr>
              <a:buSzPts val="2400"/>
              <a:buFont typeface="Tahoma"/>
              <a:buNone/>
            </a:pPr>
            <a:r>
              <a:rPr b="1" i="0" lang="en-US" sz="2400" u="none">
                <a:solidFill>
                  <a:srgbClr val="CCFF33"/>
                </a:solidFill>
                <a:latin typeface="Tahoma"/>
                <a:ea typeface="Tahoma"/>
                <a:cs typeface="Tahoma"/>
                <a:sym typeface="Tahoma"/>
              </a:rPr>
              <a:t>E</a:t>
            </a:r>
            <a:r>
              <a:rPr b="1" baseline="30000" i="0" lang="en-US" sz="2400" u="none">
                <a:solidFill>
                  <a:srgbClr val="CCFF33"/>
                </a:solidFill>
                <a:latin typeface="Tahoma"/>
                <a:ea typeface="Tahoma"/>
                <a:cs typeface="Tahoma"/>
                <a:sym typeface="Tahoma"/>
              </a:rPr>
              <a:t>+</a:t>
            </a:r>
            <a:endParaRPr/>
          </a:p>
        </p:txBody>
      </p:sp>
      <p:sp>
        <p:nvSpPr>
          <p:cNvPr id="1242" name="Google Shape;1242;p168"/>
          <p:cNvSpPr txBox="1"/>
          <p:nvPr/>
        </p:nvSpPr>
        <p:spPr>
          <a:xfrm>
            <a:off x="0" y="609600"/>
            <a:ext cx="8736000" cy="138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800"/>
              <a:buFont typeface="Arial"/>
              <a:buNone/>
            </a:pPr>
            <a:r>
              <a:t/>
            </a:r>
            <a:endParaRPr b="0" i="0" sz="2800" u="none">
              <a:solidFill>
                <a:srgbClr val="FFFFFF"/>
              </a:solidFill>
              <a:latin typeface="Times New Roman"/>
              <a:ea typeface="Times New Roman"/>
              <a:cs typeface="Times New Roman"/>
              <a:sym typeface="Times New Roman"/>
            </a:endParaRPr>
          </a:p>
          <a:p>
            <a:pPr indent="-177800" lvl="0" marL="0" marR="0" rtl="0" algn="l">
              <a:lnSpc>
                <a:spcPct val="100000"/>
              </a:lnSpc>
              <a:spcBef>
                <a:spcPts val="0"/>
              </a:spcBef>
              <a:spcAft>
                <a:spcPts val="0"/>
              </a:spcAft>
              <a:buClr>
                <a:srgbClr val="FFFFFF"/>
              </a:buClr>
              <a:buSzPts val="2800"/>
              <a:buFont typeface="Arial"/>
              <a:buChar char="•"/>
            </a:pPr>
            <a:r>
              <a:rPr b="0" i="0" lang="en-US" sz="2800" u="none">
                <a:solidFill>
                  <a:srgbClr val="FFFFFF"/>
                </a:solidFill>
                <a:latin typeface="Times New Roman"/>
                <a:ea typeface="Times New Roman"/>
                <a:cs typeface="Times New Roman"/>
                <a:sym typeface="Times New Roman"/>
              </a:rPr>
              <a:t> Highly reactive.</a:t>
            </a:r>
            <a:endParaRPr/>
          </a:p>
          <a:p>
            <a:pPr indent="-177800" lvl="0" marL="0" marR="0" rtl="0" algn="l">
              <a:lnSpc>
                <a:spcPct val="100000"/>
              </a:lnSpc>
              <a:spcBef>
                <a:spcPts val="0"/>
              </a:spcBef>
              <a:spcAft>
                <a:spcPts val="0"/>
              </a:spcAft>
              <a:buClr>
                <a:srgbClr val="FFFFFF"/>
              </a:buClr>
              <a:buSzPts val="2800"/>
              <a:buFont typeface="Arial"/>
              <a:buChar char="•"/>
            </a:pPr>
            <a:r>
              <a:rPr b="0" i="0" lang="en-US" sz="2800" u="none">
                <a:solidFill>
                  <a:srgbClr val="FFFFFF"/>
                </a:solidFill>
                <a:latin typeface="Times New Roman"/>
                <a:ea typeface="Times New Roman"/>
                <a:cs typeface="Times New Roman"/>
                <a:sym typeface="Times New Roman"/>
              </a:rPr>
              <a:t>  p-bond lobes represent areas of high electron density.</a:t>
            </a:r>
            <a:endParaRPr/>
          </a:p>
        </p:txBody>
      </p:sp>
      <p:sp>
        <p:nvSpPr>
          <p:cNvPr id="1243" name="Google Shape;1243;p168"/>
          <p:cNvSpPr txBox="1"/>
          <p:nvPr/>
        </p:nvSpPr>
        <p:spPr>
          <a:xfrm>
            <a:off x="0" y="1981200"/>
            <a:ext cx="9144000" cy="954000"/>
          </a:xfrm>
          <a:prstGeom prst="rect">
            <a:avLst/>
          </a:prstGeom>
          <a:noFill/>
          <a:ln>
            <a:noFill/>
          </a:ln>
        </p:spPr>
        <p:txBody>
          <a:bodyPr anchorCtr="0" anchor="t" bIns="45700" lIns="91425" spcFirstLastPara="1" rIns="91425" wrap="square" tIns="45700">
            <a:spAutoFit/>
          </a:bodyPr>
          <a:lstStyle/>
          <a:p>
            <a:pPr indent="-177800" lvl="0" marL="0" marR="0" rtl="0" algn="l">
              <a:lnSpc>
                <a:spcPct val="100000"/>
              </a:lnSpc>
              <a:spcBef>
                <a:spcPts val="0"/>
              </a:spcBef>
              <a:spcAft>
                <a:spcPts val="0"/>
              </a:spcAft>
              <a:buClr>
                <a:srgbClr val="FFFFFF"/>
              </a:buClr>
              <a:buSzPts val="2800"/>
              <a:buFont typeface="Arial"/>
              <a:buChar char="•"/>
            </a:pPr>
            <a:r>
              <a:rPr b="0" i="0" lang="en-US" sz="2800" u="none">
                <a:solidFill>
                  <a:srgbClr val="FFFFFF"/>
                </a:solidFill>
                <a:latin typeface="Times New Roman"/>
                <a:ea typeface="Times New Roman"/>
                <a:cs typeface="Times New Roman"/>
                <a:sym typeface="Times New Roman"/>
              </a:rPr>
              <a:t>  Therefore, the p-bond is susceptible to attack by electron  </a:t>
            </a:r>
            <a:br>
              <a:rPr b="0" i="0" lang="en-US" sz="2800" u="none">
                <a:solidFill>
                  <a:srgbClr val="FFFFFF"/>
                </a:solidFill>
                <a:latin typeface="Times New Roman"/>
                <a:ea typeface="Times New Roman"/>
                <a:cs typeface="Times New Roman"/>
                <a:sym typeface="Times New Roman"/>
              </a:rPr>
            </a:br>
            <a:r>
              <a:rPr b="0" i="0" lang="en-US" sz="2800" u="none">
                <a:solidFill>
                  <a:srgbClr val="FFFFFF"/>
                </a:solidFill>
                <a:latin typeface="Times New Roman"/>
                <a:ea typeface="Times New Roman"/>
                <a:cs typeface="Times New Roman"/>
                <a:sym typeface="Times New Roman"/>
              </a:rPr>
              <a:t>   deficient molecules, called electrophiles, E</a:t>
            </a:r>
            <a:r>
              <a:rPr b="0" baseline="30000" i="0" lang="en-US" sz="2800" u="none">
                <a:solidFill>
                  <a:srgbClr val="FFFFFF"/>
                </a:solidFill>
                <a:latin typeface="Times New Roman"/>
                <a:ea typeface="Times New Roman"/>
                <a:cs typeface="Times New Roman"/>
                <a:sym typeface="Times New Roman"/>
              </a:rPr>
              <a:t>+</a:t>
            </a:r>
            <a:endParaRPr/>
          </a:p>
        </p:txBody>
      </p:sp>
      <p:sp>
        <p:nvSpPr>
          <p:cNvPr id="1244" name="Google Shape;1244;p168"/>
          <p:cNvSpPr txBox="1"/>
          <p:nvPr/>
        </p:nvSpPr>
        <p:spPr>
          <a:xfrm>
            <a:off x="0" y="5638800"/>
            <a:ext cx="8763000" cy="523800"/>
          </a:xfrm>
          <a:prstGeom prst="rect">
            <a:avLst/>
          </a:prstGeom>
          <a:noFill/>
          <a:ln>
            <a:noFill/>
          </a:ln>
        </p:spPr>
        <p:txBody>
          <a:bodyPr anchorCtr="0" anchor="t" bIns="45700" lIns="91425" spcFirstLastPara="1" rIns="91425" wrap="square" tIns="45700">
            <a:spAutoFit/>
          </a:bodyPr>
          <a:lstStyle/>
          <a:p>
            <a:pPr indent="-177800" lvl="0" marL="0" marR="0" rtl="0" algn="l">
              <a:lnSpc>
                <a:spcPct val="100000"/>
              </a:lnSpc>
              <a:spcBef>
                <a:spcPts val="0"/>
              </a:spcBef>
              <a:spcAft>
                <a:spcPts val="0"/>
              </a:spcAft>
              <a:buClr>
                <a:srgbClr val="FFFFFF"/>
              </a:buClr>
              <a:buSzPts val="2800"/>
              <a:buFont typeface="Arial"/>
              <a:buChar char="•"/>
            </a:pPr>
            <a:r>
              <a:rPr b="0" i="0" lang="en-US" sz="2800" u="none">
                <a:solidFill>
                  <a:srgbClr val="FFFFFF"/>
                </a:solidFill>
                <a:latin typeface="Times New Roman"/>
                <a:ea typeface="Times New Roman"/>
                <a:cs typeface="Times New Roman"/>
                <a:sym typeface="Times New Roman"/>
              </a:rPr>
              <a:t> Most important type of reactions is ‘Addition reactions’.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8" name="Shape 1248"/>
        <p:cNvGrpSpPr/>
        <p:nvPr/>
      </p:nvGrpSpPr>
      <p:grpSpPr>
        <a:xfrm>
          <a:off x="0" y="0"/>
          <a:ext cx="0" cy="0"/>
          <a:chOff x="0" y="0"/>
          <a:chExt cx="0" cy="0"/>
        </a:xfrm>
      </p:grpSpPr>
      <p:sp>
        <p:nvSpPr>
          <p:cNvPr id="1249" name="Google Shape;1249;p169"/>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3200"/>
              <a:buNone/>
            </a:pPr>
            <a:r>
              <a:t/>
            </a:r>
            <a:endParaRPr>
              <a:solidFill>
                <a:schemeClr val="lt1"/>
              </a:solidFill>
            </a:endParaRPr>
          </a:p>
        </p:txBody>
      </p:sp>
      <p:pic>
        <p:nvPicPr>
          <p:cNvPr id="1250" name="Google Shape;1250;p169"/>
          <p:cNvPicPr preferRelativeResize="0"/>
          <p:nvPr/>
        </p:nvPicPr>
        <p:blipFill rotWithShape="1">
          <a:blip r:embed="rId3">
            <a:alphaModFix/>
          </a:blip>
          <a:srcRect b="0" l="0" r="0" t="0"/>
          <a:stretch/>
        </p:blipFill>
        <p:spPr>
          <a:xfrm>
            <a:off x="0" y="2590800"/>
            <a:ext cx="5562600" cy="3983037"/>
          </a:xfrm>
          <a:prstGeom prst="rect">
            <a:avLst/>
          </a:prstGeom>
          <a:noFill/>
          <a:ln>
            <a:noFill/>
          </a:ln>
        </p:spPr>
      </p:pic>
      <p:pic>
        <p:nvPicPr>
          <p:cNvPr id="1251" name="Google Shape;1251;p169"/>
          <p:cNvPicPr preferRelativeResize="0"/>
          <p:nvPr/>
        </p:nvPicPr>
        <p:blipFill rotWithShape="1">
          <a:blip r:embed="rId4">
            <a:alphaModFix/>
          </a:blip>
          <a:srcRect b="0" l="0" r="0" t="0"/>
          <a:stretch/>
        </p:blipFill>
        <p:spPr>
          <a:xfrm>
            <a:off x="1905000" y="1371600"/>
            <a:ext cx="6172200" cy="1017587"/>
          </a:xfrm>
          <a:prstGeom prst="rect">
            <a:avLst/>
          </a:prstGeom>
          <a:noFill/>
          <a:ln>
            <a:noFill/>
          </a:ln>
        </p:spPr>
      </p:pic>
      <p:sp>
        <p:nvSpPr>
          <p:cNvPr id="1252" name="Google Shape;1252;p169"/>
          <p:cNvSpPr txBox="1"/>
          <p:nvPr/>
        </p:nvSpPr>
        <p:spPr>
          <a:xfrm>
            <a:off x="2286000" y="533400"/>
            <a:ext cx="5216400" cy="584100"/>
          </a:xfrm>
          <a:prstGeom prst="rect">
            <a:avLst/>
          </a:prstGeom>
          <a:noFill/>
          <a:ln cap="flat" cmpd="sng" w="9525">
            <a:solidFill>
              <a:srgbClr val="FFFF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3200"/>
              <a:buFont typeface="Times New Roman"/>
              <a:buNone/>
            </a:pPr>
            <a:r>
              <a:rPr b="1" i="0" lang="en-US" sz="3200" u="none">
                <a:solidFill>
                  <a:srgbClr val="FFFFFF"/>
                </a:solidFill>
                <a:latin typeface="Times New Roman"/>
                <a:ea typeface="Times New Roman"/>
                <a:cs typeface="Times New Roman"/>
                <a:sym typeface="Times New Roman"/>
              </a:rPr>
              <a:t>1. ADDITION REACTIONS</a:t>
            </a:r>
            <a:endParaRPr/>
          </a:p>
        </p:txBody>
      </p:sp>
      <p:sp>
        <p:nvSpPr>
          <p:cNvPr id="1253" name="Google Shape;1253;p169"/>
          <p:cNvSpPr txBox="1"/>
          <p:nvPr/>
        </p:nvSpPr>
        <p:spPr>
          <a:xfrm>
            <a:off x="5867400" y="2895600"/>
            <a:ext cx="1970100" cy="462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Times New Roman"/>
              <a:buNone/>
            </a:pPr>
            <a:r>
              <a:rPr b="0" i="0" lang="en-US" sz="2400" u="none">
                <a:solidFill>
                  <a:srgbClr val="FFFFFF"/>
                </a:solidFill>
                <a:latin typeface="Times New Roman"/>
                <a:ea typeface="Times New Roman"/>
                <a:cs typeface="Times New Roman"/>
                <a:sym typeface="Times New Roman"/>
              </a:rPr>
              <a:t>Alkyl Halides</a:t>
            </a:r>
            <a:endParaRPr/>
          </a:p>
        </p:txBody>
      </p:sp>
      <p:sp>
        <p:nvSpPr>
          <p:cNvPr id="1254" name="Google Shape;1254;p169"/>
          <p:cNvSpPr txBox="1"/>
          <p:nvPr/>
        </p:nvSpPr>
        <p:spPr>
          <a:xfrm>
            <a:off x="5867400" y="3886200"/>
            <a:ext cx="3071700" cy="462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Times New Roman"/>
              <a:buNone/>
            </a:pPr>
            <a:r>
              <a:rPr b="0" i="0" lang="en-US" sz="2400" u="none">
                <a:solidFill>
                  <a:srgbClr val="FFFFFF"/>
                </a:solidFill>
                <a:latin typeface="Times New Roman"/>
                <a:ea typeface="Times New Roman"/>
                <a:cs typeface="Times New Roman"/>
                <a:sym typeface="Times New Roman"/>
              </a:rPr>
              <a:t>Alkyl hydrogen Sulfate</a:t>
            </a:r>
            <a:endParaRPr/>
          </a:p>
        </p:txBody>
      </p:sp>
      <p:sp>
        <p:nvSpPr>
          <p:cNvPr id="1255" name="Google Shape;1255;p169"/>
          <p:cNvSpPr txBox="1"/>
          <p:nvPr/>
        </p:nvSpPr>
        <p:spPr>
          <a:xfrm>
            <a:off x="5942012" y="4876800"/>
            <a:ext cx="1295400" cy="462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Times New Roman"/>
              <a:buNone/>
            </a:pPr>
            <a:r>
              <a:rPr b="0" i="0" lang="en-US" sz="2400" u="none">
                <a:solidFill>
                  <a:srgbClr val="FFFFFF"/>
                </a:solidFill>
                <a:latin typeface="Times New Roman"/>
                <a:ea typeface="Times New Roman"/>
                <a:cs typeface="Times New Roman"/>
                <a:sym typeface="Times New Roman"/>
              </a:rPr>
              <a:t>Alcohols</a:t>
            </a:r>
            <a:endParaRPr/>
          </a:p>
        </p:txBody>
      </p:sp>
      <p:sp>
        <p:nvSpPr>
          <p:cNvPr id="1256" name="Google Shape;1256;p169"/>
          <p:cNvSpPr txBox="1"/>
          <p:nvPr/>
        </p:nvSpPr>
        <p:spPr>
          <a:xfrm>
            <a:off x="5449887" y="5867400"/>
            <a:ext cx="2930400" cy="830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Times New Roman"/>
              <a:buNone/>
            </a:pPr>
            <a:r>
              <a:rPr b="0" i="0" lang="en-US" sz="2400" u="none">
                <a:solidFill>
                  <a:srgbClr val="FFFFFF"/>
                </a:solidFill>
                <a:latin typeface="Times New Roman"/>
                <a:ea typeface="Times New Roman"/>
                <a:cs typeface="Times New Roman"/>
                <a:sym typeface="Times New Roman"/>
              </a:rPr>
              <a:t>Dihaloalkanes</a:t>
            </a:r>
            <a:endParaRPr/>
          </a:p>
          <a:p>
            <a:pPr indent="0" lvl="0" marL="0" marR="0" rtl="0" algn="ctr">
              <a:lnSpc>
                <a:spcPct val="100000"/>
              </a:lnSpc>
              <a:spcBef>
                <a:spcPts val="0"/>
              </a:spcBef>
              <a:spcAft>
                <a:spcPts val="0"/>
              </a:spcAft>
              <a:buClr>
                <a:srgbClr val="FFFFFF"/>
              </a:buClr>
              <a:buSzPts val="2400"/>
              <a:buFont typeface="Times New Roman"/>
              <a:buNone/>
            </a:pPr>
            <a:r>
              <a:rPr b="0" i="0" lang="en-US" sz="2400" u="none">
                <a:solidFill>
                  <a:srgbClr val="FFFFFF"/>
                </a:solidFill>
                <a:latin typeface="Times New Roman"/>
                <a:ea typeface="Times New Roman"/>
                <a:cs typeface="Times New Roman"/>
                <a:sym typeface="Times New Roman"/>
              </a:rPr>
              <a:t>(Test for unsaturation)</a:t>
            </a:r>
            <a:endParaRPr/>
          </a:p>
        </p:txBody>
      </p:sp>
      <p:sp>
        <p:nvSpPr>
          <p:cNvPr id="1257" name="Google Shape;1257;p169"/>
          <p:cNvSpPr txBox="1"/>
          <p:nvPr/>
        </p:nvSpPr>
        <p:spPr>
          <a:xfrm>
            <a:off x="3505200" y="2286000"/>
            <a:ext cx="1279500" cy="369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Tahoma"/>
              <a:buNone/>
            </a:pPr>
            <a:r>
              <a:rPr b="0" i="0" lang="en-US" sz="1800" u="none">
                <a:solidFill>
                  <a:srgbClr val="FFFFFF"/>
                </a:solidFill>
                <a:latin typeface="Tahoma"/>
                <a:ea typeface="Tahoma"/>
                <a:cs typeface="Tahoma"/>
                <a:sym typeface="Tahoma"/>
              </a:rPr>
              <a:t>Addendum</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1" name="Shape 1261"/>
        <p:cNvGrpSpPr/>
        <p:nvPr/>
      </p:nvGrpSpPr>
      <p:grpSpPr>
        <a:xfrm>
          <a:off x="0" y="0"/>
          <a:ext cx="0" cy="0"/>
          <a:chOff x="0" y="0"/>
          <a:chExt cx="0" cy="0"/>
        </a:xfrm>
      </p:grpSpPr>
      <p:sp>
        <p:nvSpPr>
          <p:cNvPr id="1262" name="Google Shape;1262;p170"/>
          <p:cNvSpPr txBox="1"/>
          <p:nvPr>
            <p:ph idx="1" type="subTitle"/>
          </p:nvPr>
        </p:nvSpPr>
        <p:spPr>
          <a:xfrm>
            <a:off x="0" y="0"/>
            <a:ext cx="9144000" cy="1692300"/>
          </a:xfrm>
          <a:prstGeom prst="rect">
            <a:avLst/>
          </a:prstGeom>
          <a:noFill/>
          <a:ln>
            <a:noFill/>
          </a:ln>
        </p:spPr>
        <p:txBody>
          <a:bodyPr anchorCtr="0" anchor="t" bIns="45700" lIns="91425" spcFirstLastPara="1" rIns="91425" wrap="square" tIns="45700">
            <a:spAutoFit/>
          </a:bodyPr>
          <a:lstStyle/>
          <a:p>
            <a:pPr indent="0" lvl="0" marL="0" rtl="0" algn="ctr">
              <a:lnSpc>
                <a:spcPct val="100000"/>
              </a:lnSpc>
              <a:spcBef>
                <a:spcPts val="0"/>
              </a:spcBef>
              <a:spcAft>
                <a:spcPts val="0"/>
              </a:spcAft>
              <a:buClr>
                <a:schemeClr val="lt1"/>
              </a:buClr>
              <a:buSzPts val="3200"/>
              <a:buNone/>
            </a:pPr>
            <a:r>
              <a:rPr b="1" i="0" lang="en-US" sz="3200" u="none">
                <a:solidFill>
                  <a:schemeClr val="lt1"/>
                </a:solidFill>
                <a:latin typeface="Times New Roman"/>
                <a:ea typeface="Times New Roman"/>
                <a:cs typeface="Times New Roman"/>
                <a:sym typeface="Times New Roman"/>
              </a:rPr>
              <a:t>Mechanism of Addition reactions on C=C</a:t>
            </a:r>
            <a:endParaRPr/>
          </a:p>
          <a:p>
            <a:pPr indent="0" lvl="0" marL="0" rtl="0" algn="ctr">
              <a:lnSpc>
                <a:spcPct val="100000"/>
              </a:lnSpc>
              <a:spcBef>
                <a:spcPts val="640"/>
              </a:spcBef>
              <a:spcAft>
                <a:spcPts val="0"/>
              </a:spcAft>
              <a:buClr>
                <a:schemeClr val="lt1"/>
              </a:buClr>
              <a:buSzPts val="3200"/>
              <a:buNone/>
            </a:pPr>
            <a:r>
              <a:t/>
            </a:r>
            <a:endParaRPr b="1" i="0" sz="3200" u="none">
              <a:solidFill>
                <a:srgbClr val="FFCCCC"/>
              </a:solidFill>
              <a:latin typeface="Times New Roman"/>
              <a:ea typeface="Times New Roman"/>
              <a:cs typeface="Times New Roman"/>
              <a:sym typeface="Times New Roman"/>
            </a:endParaRPr>
          </a:p>
          <a:p>
            <a:pPr indent="-177800" lvl="0" marL="0" rtl="0" algn="l">
              <a:lnSpc>
                <a:spcPct val="100000"/>
              </a:lnSpc>
              <a:spcBef>
                <a:spcPts val="560"/>
              </a:spcBef>
              <a:spcAft>
                <a:spcPts val="0"/>
              </a:spcAft>
              <a:buClr>
                <a:schemeClr val="lt1"/>
              </a:buClr>
              <a:buSzPts val="2800"/>
              <a:buFont typeface="Arial"/>
              <a:buChar char="•"/>
            </a:pPr>
            <a:r>
              <a:rPr b="0" i="0" lang="en-US" sz="2800" u="none">
                <a:solidFill>
                  <a:schemeClr val="lt1"/>
                </a:solidFill>
                <a:latin typeface="Times New Roman"/>
                <a:ea typeface="Times New Roman"/>
                <a:cs typeface="Times New Roman"/>
                <a:sym typeface="Times New Roman"/>
              </a:rPr>
              <a:t> Ionic mechanism. Always Electrophilic addition</a:t>
            </a:r>
            <a:endParaRPr/>
          </a:p>
        </p:txBody>
      </p:sp>
      <p:pic>
        <p:nvPicPr>
          <p:cNvPr id="1263" name="Google Shape;1263;p170"/>
          <p:cNvPicPr preferRelativeResize="0"/>
          <p:nvPr/>
        </p:nvPicPr>
        <p:blipFill rotWithShape="1">
          <a:blip r:embed="rId3">
            <a:alphaModFix/>
          </a:blip>
          <a:srcRect b="0" l="0" r="0" t="0"/>
          <a:stretch/>
        </p:blipFill>
        <p:spPr>
          <a:xfrm>
            <a:off x="1981200" y="2895600"/>
            <a:ext cx="4953000" cy="1603375"/>
          </a:xfrm>
          <a:prstGeom prst="rect">
            <a:avLst/>
          </a:prstGeom>
          <a:noFill/>
          <a:ln>
            <a:noFill/>
          </a:ln>
        </p:spPr>
      </p:pic>
      <p:pic>
        <p:nvPicPr>
          <p:cNvPr id="1264" name="Google Shape;1264;p170"/>
          <p:cNvPicPr preferRelativeResize="0"/>
          <p:nvPr/>
        </p:nvPicPr>
        <p:blipFill rotWithShape="1">
          <a:blip r:embed="rId4">
            <a:alphaModFix/>
          </a:blip>
          <a:srcRect b="0" l="0" r="0" t="0"/>
          <a:stretch/>
        </p:blipFill>
        <p:spPr>
          <a:xfrm>
            <a:off x="1447800" y="5334000"/>
            <a:ext cx="6172200" cy="1195387"/>
          </a:xfrm>
          <a:prstGeom prst="rect">
            <a:avLst/>
          </a:prstGeom>
          <a:noFill/>
          <a:ln>
            <a:noFill/>
          </a:ln>
        </p:spPr>
      </p:pic>
      <p:sp>
        <p:nvSpPr>
          <p:cNvPr id="1265" name="Google Shape;1265;p170"/>
          <p:cNvSpPr txBox="1"/>
          <p:nvPr/>
        </p:nvSpPr>
        <p:spPr>
          <a:xfrm>
            <a:off x="0" y="1676400"/>
            <a:ext cx="9144000" cy="1979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Times New Roman"/>
              <a:buNone/>
            </a:pPr>
            <a:r>
              <a:rPr b="0" i="0" lang="en-US" sz="2400" u="none">
                <a:solidFill>
                  <a:srgbClr val="FFFFFF"/>
                </a:solidFill>
                <a:latin typeface="Times New Roman"/>
                <a:ea typeface="Times New Roman"/>
                <a:cs typeface="Times New Roman"/>
                <a:sym typeface="Times New Roman"/>
              </a:rPr>
              <a:t> *The electrophile is a Lewis acid, i.e. it accepts a pair of electrons, </a:t>
            </a:r>
            <a:endParaRPr/>
          </a:p>
          <a:p>
            <a:pPr indent="0" lvl="0" marL="0" marR="0" rtl="0" algn="l">
              <a:lnSpc>
                <a:spcPct val="100000"/>
              </a:lnSpc>
              <a:spcBef>
                <a:spcPts val="0"/>
              </a:spcBef>
              <a:spcAft>
                <a:spcPts val="0"/>
              </a:spcAft>
              <a:buClr>
                <a:srgbClr val="FFFFFF"/>
              </a:buClr>
              <a:buSzPts val="2400"/>
              <a:buFont typeface="Times New Roman"/>
              <a:buNone/>
            </a:pPr>
            <a:r>
              <a:rPr b="0" i="0" lang="en-US" sz="2400" u="none">
                <a:solidFill>
                  <a:srgbClr val="FFFFFF"/>
                </a:solidFill>
                <a:latin typeface="Times New Roman"/>
                <a:ea typeface="Times New Roman"/>
                <a:cs typeface="Times New Roman"/>
                <a:sym typeface="Times New Roman"/>
              </a:rPr>
              <a:t>   while nucleophile is a Lewis base, its donated a pair of electrons.</a:t>
            </a:r>
            <a:endParaRPr/>
          </a:p>
          <a:p>
            <a:pPr indent="0" lvl="0" marL="0" marR="0" rtl="0" algn="l">
              <a:lnSpc>
                <a:spcPct val="100000"/>
              </a:lnSpc>
              <a:spcBef>
                <a:spcPts val="0"/>
              </a:spcBef>
              <a:spcAft>
                <a:spcPts val="0"/>
              </a:spcAft>
              <a:buClr>
                <a:schemeClr val="lt1"/>
              </a:buClr>
              <a:buSzPts val="2400"/>
              <a:buFont typeface="Arial"/>
              <a:buNone/>
            </a:pPr>
            <a:r>
              <a:t/>
            </a:r>
            <a:endParaRPr b="0" i="0" sz="2400" u="none">
              <a:solidFill>
                <a:srgbClr val="FFFFFF"/>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lt1"/>
              </a:buClr>
              <a:buSzPts val="2400"/>
              <a:buFont typeface="Arial"/>
              <a:buNone/>
            </a:pPr>
            <a:r>
              <a:t/>
            </a:r>
            <a:endParaRPr b="0" i="0" sz="2400" u="none">
              <a:solidFill>
                <a:srgbClr val="FFFFFF"/>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lt1"/>
              </a:buClr>
              <a:buSzPts val="2000"/>
              <a:buFont typeface="Arial"/>
              <a:buNone/>
            </a:pPr>
            <a:r>
              <a:t/>
            </a:r>
            <a:endParaRPr b="1" baseline="30000" i="0" sz="2000" u="none">
              <a:solidFill>
                <a:srgbClr val="000000"/>
              </a:solidFill>
              <a:latin typeface="Tahoma"/>
              <a:ea typeface="Tahoma"/>
              <a:cs typeface="Tahoma"/>
              <a:sym typeface="Tahoma"/>
            </a:endParaRPr>
          </a:p>
          <a:p>
            <a:pPr indent="0" lvl="0" marL="0" marR="0" rtl="0" algn="l">
              <a:lnSpc>
                <a:spcPct val="100000"/>
              </a:lnSpc>
              <a:spcBef>
                <a:spcPts val="0"/>
              </a:spcBef>
              <a:spcAft>
                <a:spcPts val="0"/>
              </a:spcAft>
              <a:buNone/>
            </a:pPr>
            <a:r>
              <a:t/>
            </a:r>
            <a:endParaRPr b="1" baseline="30000" i="0" sz="2000" u="none">
              <a:solidFill>
                <a:srgbClr val="000000"/>
              </a:solidFill>
              <a:latin typeface="Tahoma"/>
              <a:ea typeface="Tahoma"/>
              <a:cs typeface="Tahoma"/>
              <a:sym typeface="Tahoma"/>
            </a:endParaRPr>
          </a:p>
        </p:txBody>
      </p:sp>
      <p:sp>
        <p:nvSpPr>
          <p:cNvPr id="1266" name="Google Shape;1266;p170"/>
          <p:cNvSpPr txBox="1"/>
          <p:nvPr/>
        </p:nvSpPr>
        <p:spPr>
          <a:xfrm>
            <a:off x="0" y="2514600"/>
            <a:ext cx="9144000" cy="87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Times New Roman"/>
              <a:buNone/>
            </a:pPr>
            <a:r>
              <a:rPr b="0" i="0" lang="en-US" sz="2400" u="none">
                <a:solidFill>
                  <a:srgbClr val="FFFFFF"/>
                </a:solidFill>
                <a:latin typeface="Times New Roman"/>
                <a:ea typeface="Times New Roman"/>
                <a:cs typeface="Times New Roman"/>
                <a:sym typeface="Times New Roman"/>
              </a:rPr>
              <a:t> </a:t>
            </a:r>
            <a:r>
              <a:rPr b="1" i="0" lang="en-US" sz="2400" u="none">
                <a:solidFill>
                  <a:srgbClr val="FFFFFF"/>
                </a:solidFill>
                <a:latin typeface="Times New Roman"/>
                <a:ea typeface="Times New Roman"/>
                <a:cs typeface="Times New Roman"/>
                <a:sym typeface="Times New Roman"/>
              </a:rPr>
              <a:t>Step I: </a:t>
            </a:r>
            <a:r>
              <a:rPr b="0" i="0" lang="en-US" sz="2400" u="none">
                <a:solidFill>
                  <a:srgbClr val="FFFFFF"/>
                </a:solidFill>
                <a:latin typeface="Times New Roman"/>
                <a:ea typeface="Times New Roman"/>
                <a:cs typeface="Times New Roman"/>
                <a:sym typeface="Times New Roman"/>
              </a:rPr>
              <a:t>Attack of electrophile</a:t>
            </a:r>
            <a:endParaRPr b="1" i="0" sz="2400" u="none">
              <a:solidFill>
                <a:srgbClr val="FFFFFF"/>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lt1"/>
              </a:buClr>
              <a:buSzPts val="2000"/>
              <a:buFont typeface="Arial"/>
              <a:buNone/>
            </a:pPr>
            <a:r>
              <a:t/>
            </a:r>
            <a:endParaRPr b="1" baseline="30000" i="0" sz="2000" u="none">
              <a:solidFill>
                <a:srgbClr val="000000"/>
              </a:solidFill>
              <a:latin typeface="Tahoma"/>
              <a:ea typeface="Tahoma"/>
              <a:cs typeface="Tahoma"/>
              <a:sym typeface="Tahoma"/>
            </a:endParaRPr>
          </a:p>
          <a:p>
            <a:pPr indent="0" lvl="0" marL="0" marR="0" rtl="0" algn="l">
              <a:lnSpc>
                <a:spcPct val="100000"/>
              </a:lnSpc>
              <a:spcBef>
                <a:spcPts val="0"/>
              </a:spcBef>
              <a:spcAft>
                <a:spcPts val="0"/>
              </a:spcAft>
              <a:buNone/>
            </a:pPr>
            <a:r>
              <a:t/>
            </a:r>
            <a:endParaRPr b="1" baseline="30000" i="0" sz="2000" u="none">
              <a:solidFill>
                <a:srgbClr val="000000"/>
              </a:solidFill>
              <a:latin typeface="Tahoma"/>
              <a:ea typeface="Tahoma"/>
              <a:cs typeface="Tahoma"/>
              <a:sym typeface="Tahoma"/>
            </a:endParaRPr>
          </a:p>
        </p:txBody>
      </p:sp>
      <p:sp>
        <p:nvSpPr>
          <p:cNvPr id="1267" name="Google Shape;1267;p170"/>
          <p:cNvSpPr txBox="1"/>
          <p:nvPr/>
        </p:nvSpPr>
        <p:spPr>
          <a:xfrm>
            <a:off x="0" y="4876800"/>
            <a:ext cx="9144000" cy="871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Times New Roman"/>
              <a:buNone/>
            </a:pPr>
            <a:r>
              <a:rPr b="0" i="0" lang="en-US" sz="2400" u="none">
                <a:solidFill>
                  <a:srgbClr val="FFFFFF"/>
                </a:solidFill>
                <a:latin typeface="Times New Roman"/>
                <a:ea typeface="Times New Roman"/>
                <a:cs typeface="Times New Roman"/>
                <a:sym typeface="Times New Roman"/>
              </a:rPr>
              <a:t> </a:t>
            </a:r>
            <a:r>
              <a:rPr b="1" i="0" lang="en-US" sz="2400" u="none">
                <a:solidFill>
                  <a:srgbClr val="FFFFFF"/>
                </a:solidFill>
                <a:latin typeface="Times New Roman"/>
                <a:ea typeface="Times New Roman"/>
                <a:cs typeface="Times New Roman"/>
                <a:sym typeface="Times New Roman"/>
              </a:rPr>
              <a:t>Step II: </a:t>
            </a:r>
            <a:r>
              <a:rPr b="0" i="0" lang="en-US" sz="2400" u="none">
                <a:solidFill>
                  <a:srgbClr val="FFFFFF"/>
                </a:solidFill>
                <a:latin typeface="Times New Roman"/>
                <a:ea typeface="Times New Roman"/>
                <a:cs typeface="Times New Roman"/>
                <a:sym typeface="Times New Roman"/>
              </a:rPr>
              <a:t>Attack of nucleophilic part of the addendum.</a:t>
            </a:r>
            <a:endParaRPr b="1" i="0" sz="2400" u="none">
              <a:solidFill>
                <a:srgbClr val="FFFFFF"/>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lt1"/>
              </a:buClr>
              <a:buSzPts val="2000"/>
              <a:buFont typeface="Arial"/>
              <a:buNone/>
            </a:pPr>
            <a:r>
              <a:t/>
            </a:r>
            <a:endParaRPr b="1" baseline="30000" i="0" sz="2000" u="none">
              <a:solidFill>
                <a:srgbClr val="000000"/>
              </a:solidFill>
              <a:latin typeface="Tahoma"/>
              <a:ea typeface="Tahoma"/>
              <a:cs typeface="Tahoma"/>
              <a:sym typeface="Tahoma"/>
            </a:endParaRPr>
          </a:p>
          <a:p>
            <a:pPr indent="0" lvl="0" marL="0" marR="0" rtl="0" algn="l">
              <a:lnSpc>
                <a:spcPct val="100000"/>
              </a:lnSpc>
              <a:spcBef>
                <a:spcPts val="0"/>
              </a:spcBef>
              <a:spcAft>
                <a:spcPts val="0"/>
              </a:spcAft>
              <a:buNone/>
            </a:pPr>
            <a:r>
              <a:t/>
            </a:r>
            <a:endParaRPr b="1" baseline="30000" i="0" sz="2000" u="none">
              <a:solidFill>
                <a:srgbClr val="000000"/>
              </a:solidFill>
              <a:latin typeface="Tahoma"/>
              <a:ea typeface="Tahoma"/>
              <a:cs typeface="Tahoma"/>
              <a:sym typeface="Tahoma"/>
            </a:endParaRPr>
          </a:p>
        </p:txBody>
      </p:sp>
      <p:sp>
        <p:nvSpPr>
          <p:cNvPr id="1268" name="Google Shape;1268;p170"/>
          <p:cNvSpPr txBox="1"/>
          <p:nvPr/>
        </p:nvSpPr>
        <p:spPr>
          <a:xfrm>
            <a:off x="0" y="4267200"/>
            <a:ext cx="5622900" cy="462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Times New Roman"/>
              <a:buNone/>
            </a:pPr>
            <a:r>
              <a:rPr b="0" i="0" lang="en-US" sz="2400" u="none">
                <a:solidFill>
                  <a:srgbClr val="FFFFFF"/>
                </a:solidFill>
                <a:latin typeface="Times New Roman"/>
                <a:ea typeface="Times New Roman"/>
                <a:cs typeface="Times New Roman"/>
                <a:sym typeface="Times New Roman"/>
              </a:rPr>
              <a:t>The Slow Step is the Rate Determining Step</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2" name="Shape 1272"/>
        <p:cNvGrpSpPr/>
        <p:nvPr/>
      </p:nvGrpSpPr>
      <p:grpSpPr>
        <a:xfrm>
          <a:off x="0" y="0"/>
          <a:ext cx="0" cy="0"/>
          <a:chOff x="0" y="0"/>
          <a:chExt cx="0" cy="0"/>
        </a:xfrm>
      </p:grpSpPr>
      <p:sp>
        <p:nvSpPr>
          <p:cNvPr id="1273" name="Google Shape;1273;p171"/>
          <p:cNvSpPr txBox="1"/>
          <p:nvPr>
            <p:ph idx="1" type="subTitle"/>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None/>
            </a:pPr>
            <a:r>
              <a:t/>
            </a:r>
            <a:endParaRPr b="0" i="0" sz="3200" u="none">
              <a:solidFill>
                <a:srgbClr val="FFFFFF"/>
              </a:solidFill>
              <a:latin typeface="Calibri"/>
              <a:ea typeface="Calibri"/>
              <a:cs typeface="Calibri"/>
              <a:sym typeface="Calibri"/>
            </a:endParaRPr>
          </a:p>
          <a:p>
            <a:pPr indent="0" lvl="0" marL="0" rtl="0" algn="ctr">
              <a:lnSpc>
                <a:spcPct val="100000"/>
              </a:lnSpc>
              <a:spcBef>
                <a:spcPts val="640"/>
              </a:spcBef>
              <a:spcAft>
                <a:spcPts val="0"/>
              </a:spcAft>
              <a:buClr>
                <a:schemeClr val="lt1"/>
              </a:buClr>
              <a:buSzPts val="3200"/>
              <a:buNone/>
            </a:pPr>
            <a:r>
              <a:t/>
            </a:r>
            <a:endParaRPr b="0" i="0" sz="3200" u="none">
              <a:solidFill>
                <a:srgbClr val="FFFFFF"/>
              </a:solidFill>
              <a:latin typeface="Calibri"/>
              <a:ea typeface="Calibri"/>
              <a:cs typeface="Calibri"/>
              <a:sym typeface="Calibri"/>
            </a:endParaRPr>
          </a:p>
          <a:p>
            <a:pPr indent="0" lvl="0" marL="0" rtl="0" algn="ctr">
              <a:lnSpc>
                <a:spcPct val="100000"/>
              </a:lnSpc>
              <a:spcBef>
                <a:spcPts val="640"/>
              </a:spcBef>
              <a:spcAft>
                <a:spcPts val="0"/>
              </a:spcAft>
              <a:buClr>
                <a:schemeClr val="lt1"/>
              </a:buClr>
              <a:buSzPts val="3200"/>
              <a:buNone/>
            </a:pPr>
            <a:r>
              <a:t/>
            </a:r>
            <a:endParaRPr b="0" i="0" sz="3200" u="none">
              <a:solidFill>
                <a:srgbClr val="FFFFFF"/>
              </a:solidFill>
              <a:latin typeface="Calibri"/>
              <a:ea typeface="Calibri"/>
              <a:cs typeface="Calibri"/>
              <a:sym typeface="Calibri"/>
            </a:endParaRPr>
          </a:p>
          <a:p>
            <a:pPr indent="0" lvl="0" marL="0" rtl="0" algn="ctr">
              <a:lnSpc>
                <a:spcPct val="100000"/>
              </a:lnSpc>
              <a:spcBef>
                <a:spcPts val="640"/>
              </a:spcBef>
              <a:spcAft>
                <a:spcPts val="0"/>
              </a:spcAft>
              <a:buClr>
                <a:schemeClr val="lt1"/>
              </a:buClr>
              <a:buSzPts val="3200"/>
              <a:buNone/>
            </a:pPr>
            <a:r>
              <a:t/>
            </a:r>
            <a:endParaRPr b="0" i="0" sz="3200" u="none">
              <a:solidFill>
                <a:srgbClr val="FFFFFF"/>
              </a:solidFill>
              <a:latin typeface="Calibri"/>
              <a:ea typeface="Calibri"/>
              <a:cs typeface="Calibri"/>
              <a:sym typeface="Calibri"/>
            </a:endParaRPr>
          </a:p>
          <a:p>
            <a:pPr indent="0" lvl="0" marL="0" rtl="0" algn="l">
              <a:lnSpc>
                <a:spcPct val="100000"/>
              </a:lnSpc>
              <a:spcBef>
                <a:spcPts val="560"/>
              </a:spcBef>
              <a:spcAft>
                <a:spcPts val="0"/>
              </a:spcAft>
              <a:buClr>
                <a:srgbClr val="FFFFFF"/>
              </a:buClr>
              <a:buSzPts val="2800"/>
              <a:buNone/>
            </a:pPr>
            <a:r>
              <a:rPr b="1" i="0" lang="en-US" sz="2800" u="none">
                <a:solidFill>
                  <a:srgbClr val="FFFFFF"/>
                </a:solidFill>
                <a:latin typeface="Times New Roman"/>
                <a:ea typeface="Times New Roman"/>
                <a:cs typeface="Times New Roman"/>
                <a:sym typeface="Times New Roman"/>
              </a:rPr>
              <a:t>Anti-Markovnikov’s Rule / Peroxide Effect / Khharasch Effect: </a:t>
            </a:r>
            <a:r>
              <a:rPr b="0" i="0" lang="en-US" sz="2800" u="none">
                <a:solidFill>
                  <a:srgbClr val="FFFFFF"/>
                </a:solidFill>
                <a:latin typeface="Times New Roman"/>
                <a:ea typeface="Times New Roman"/>
                <a:cs typeface="Times New Roman"/>
                <a:sym typeface="Times New Roman"/>
              </a:rPr>
              <a:t>Addition reversed in the +nce of peroxides.</a:t>
            </a:r>
            <a:endParaRPr/>
          </a:p>
          <a:p>
            <a:pPr indent="0" lvl="0" marL="0" rtl="0" algn="l">
              <a:lnSpc>
                <a:spcPct val="100000"/>
              </a:lnSpc>
              <a:spcBef>
                <a:spcPts val="560"/>
              </a:spcBef>
              <a:spcAft>
                <a:spcPts val="0"/>
              </a:spcAft>
              <a:buClr>
                <a:srgbClr val="FFFFFF"/>
              </a:buClr>
              <a:buSzPts val="2800"/>
              <a:buNone/>
            </a:pPr>
            <a:r>
              <a:rPr b="1" i="0" lang="en-US" sz="2800" u="none">
                <a:solidFill>
                  <a:srgbClr val="FFFFFF"/>
                </a:solidFill>
                <a:latin typeface="Times New Roman"/>
                <a:ea typeface="Times New Roman"/>
                <a:cs typeface="Times New Roman"/>
                <a:sym typeface="Times New Roman"/>
              </a:rPr>
              <a:t>                                                                    </a:t>
            </a:r>
            <a:r>
              <a:rPr b="0" i="0" lang="en-US" sz="2800" u="none">
                <a:solidFill>
                  <a:srgbClr val="FFFFFF"/>
                </a:solidFill>
                <a:latin typeface="Times New Roman"/>
                <a:ea typeface="Times New Roman"/>
                <a:cs typeface="Times New Roman"/>
                <a:sym typeface="Times New Roman"/>
              </a:rPr>
              <a:t>CH</a:t>
            </a:r>
            <a:r>
              <a:rPr b="0" baseline="-25000" i="0" lang="en-US" sz="2800" u="none">
                <a:solidFill>
                  <a:srgbClr val="FFFFFF"/>
                </a:solidFill>
                <a:latin typeface="Times New Roman"/>
                <a:ea typeface="Times New Roman"/>
                <a:cs typeface="Times New Roman"/>
                <a:sym typeface="Times New Roman"/>
              </a:rPr>
              <a:t>3</a:t>
            </a:r>
            <a:r>
              <a:rPr b="0" i="0" lang="en-US" sz="2800" u="none">
                <a:solidFill>
                  <a:srgbClr val="FFFFFF"/>
                </a:solidFill>
                <a:latin typeface="Times New Roman"/>
                <a:ea typeface="Times New Roman"/>
                <a:cs typeface="Times New Roman"/>
                <a:sym typeface="Times New Roman"/>
              </a:rPr>
              <a:t>CH</a:t>
            </a:r>
            <a:r>
              <a:rPr b="0" baseline="-25000" i="0" lang="en-US" sz="2800" u="none">
                <a:solidFill>
                  <a:srgbClr val="FFFFFF"/>
                </a:solidFill>
                <a:latin typeface="Times New Roman"/>
                <a:ea typeface="Times New Roman"/>
                <a:cs typeface="Times New Roman"/>
                <a:sym typeface="Times New Roman"/>
              </a:rPr>
              <a:t>2</a:t>
            </a:r>
            <a:r>
              <a:rPr b="0" i="0" lang="en-US" sz="2800" u="none">
                <a:solidFill>
                  <a:srgbClr val="FFFFFF"/>
                </a:solidFill>
                <a:latin typeface="Times New Roman"/>
                <a:ea typeface="Times New Roman"/>
                <a:cs typeface="Times New Roman"/>
                <a:sym typeface="Times New Roman"/>
              </a:rPr>
              <a:t>CH</a:t>
            </a:r>
            <a:r>
              <a:rPr b="0" baseline="-25000" i="0" lang="en-US" sz="2800" u="none">
                <a:solidFill>
                  <a:srgbClr val="FFFFFF"/>
                </a:solidFill>
                <a:latin typeface="Times New Roman"/>
                <a:ea typeface="Times New Roman"/>
                <a:cs typeface="Times New Roman"/>
                <a:sym typeface="Times New Roman"/>
              </a:rPr>
              <a:t>2</a:t>
            </a:r>
            <a:r>
              <a:rPr b="0" i="0" lang="en-US" sz="2800" u="none">
                <a:solidFill>
                  <a:srgbClr val="FFFFFF"/>
                </a:solidFill>
                <a:latin typeface="Times New Roman"/>
                <a:ea typeface="Times New Roman"/>
                <a:cs typeface="Times New Roman"/>
                <a:sym typeface="Times New Roman"/>
              </a:rPr>
              <a:t>Br</a:t>
            </a:r>
            <a:r>
              <a:rPr b="1" i="0" lang="en-US" sz="2800" u="none">
                <a:solidFill>
                  <a:srgbClr val="FFFFFF"/>
                </a:solidFill>
                <a:latin typeface="Times New Roman"/>
                <a:ea typeface="Times New Roman"/>
                <a:cs typeface="Times New Roman"/>
                <a:sym typeface="Times New Roman"/>
              </a:rPr>
              <a:t>                 </a:t>
            </a:r>
            <a:endParaRPr/>
          </a:p>
          <a:p>
            <a:pPr indent="0" lvl="0" marL="0" rtl="0" algn="l">
              <a:lnSpc>
                <a:spcPct val="100000"/>
              </a:lnSpc>
              <a:spcBef>
                <a:spcPts val="560"/>
              </a:spcBef>
              <a:spcAft>
                <a:spcPts val="0"/>
              </a:spcAft>
              <a:buClr>
                <a:srgbClr val="FFFFFF"/>
              </a:buClr>
              <a:buSzPts val="2800"/>
              <a:buNone/>
            </a:pPr>
            <a:r>
              <a:rPr b="1" i="0" lang="en-US" sz="2800" u="none">
                <a:solidFill>
                  <a:srgbClr val="FFFFFF"/>
                </a:solidFill>
                <a:latin typeface="Times New Roman"/>
                <a:ea typeface="Times New Roman"/>
                <a:cs typeface="Times New Roman"/>
                <a:sym typeface="Times New Roman"/>
              </a:rPr>
              <a:t>     </a:t>
            </a:r>
            <a:r>
              <a:rPr b="0" i="0" lang="en-US" sz="2800" u="none">
                <a:solidFill>
                  <a:srgbClr val="FFFFFF"/>
                </a:solidFill>
                <a:latin typeface="Times New Roman"/>
                <a:ea typeface="Times New Roman"/>
                <a:cs typeface="Times New Roman"/>
                <a:sym typeface="Times New Roman"/>
              </a:rPr>
              <a:t>CH</a:t>
            </a:r>
            <a:r>
              <a:rPr b="0" baseline="-25000" i="0" lang="en-US" sz="2800" u="none">
                <a:solidFill>
                  <a:srgbClr val="FFFFFF"/>
                </a:solidFill>
                <a:latin typeface="Times New Roman"/>
                <a:ea typeface="Times New Roman"/>
                <a:cs typeface="Times New Roman"/>
                <a:sym typeface="Times New Roman"/>
              </a:rPr>
              <a:t>3</a:t>
            </a:r>
            <a:r>
              <a:rPr b="0" i="0" lang="en-US" sz="2800" u="none">
                <a:solidFill>
                  <a:srgbClr val="FFFFFF"/>
                </a:solidFill>
                <a:latin typeface="Times New Roman"/>
                <a:ea typeface="Times New Roman"/>
                <a:cs typeface="Times New Roman"/>
                <a:sym typeface="Times New Roman"/>
              </a:rPr>
              <a:t>-CH=CH</a:t>
            </a:r>
            <a:r>
              <a:rPr b="0" baseline="-25000" i="0" lang="en-US" sz="2800" u="none">
                <a:solidFill>
                  <a:srgbClr val="FFFFFF"/>
                </a:solidFill>
                <a:latin typeface="Times New Roman"/>
                <a:ea typeface="Times New Roman"/>
                <a:cs typeface="Times New Roman"/>
                <a:sym typeface="Times New Roman"/>
              </a:rPr>
              <a:t>2</a:t>
            </a:r>
            <a:r>
              <a:rPr b="0" i="0" lang="en-US" sz="2800" u="none">
                <a:solidFill>
                  <a:srgbClr val="FFFFFF"/>
                </a:solidFill>
                <a:latin typeface="Times New Roman"/>
                <a:ea typeface="Times New Roman"/>
                <a:cs typeface="Times New Roman"/>
                <a:sym typeface="Times New Roman"/>
              </a:rPr>
              <a:t> + HBr</a:t>
            </a:r>
            <a:endParaRPr/>
          </a:p>
          <a:p>
            <a:pPr indent="0" lvl="0" marL="0" rtl="0" algn="l">
              <a:lnSpc>
                <a:spcPct val="100000"/>
              </a:lnSpc>
              <a:spcBef>
                <a:spcPts val="560"/>
              </a:spcBef>
              <a:spcAft>
                <a:spcPts val="0"/>
              </a:spcAft>
              <a:buClr>
                <a:srgbClr val="FFFFFF"/>
              </a:buClr>
              <a:buSzPts val="2800"/>
              <a:buNone/>
            </a:pPr>
            <a:r>
              <a:rPr b="0" i="0" lang="en-US" sz="2800" u="none">
                <a:solidFill>
                  <a:srgbClr val="FFFFFF"/>
                </a:solidFill>
                <a:latin typeface="Times New Roman"/>
                <a:ea typeface="Times New Roman"/>
                <a:cs typeface="Times New Roman"/>
                <a:sym typeface="Times New Roman"/>
              </a:rPr>
              <a:t>                                                                     CH</a:t>
            </a:r>
            <a:r>
              <a:rPr b="0" baseline="-25000" i="0" lang="en-US" sz="2800" u="none">
                <a:solidFill>
                  <a:srgbClr val="FFFFFF"/>
                </a:solidFill>
                <a:latin typeface="Times New Roman"/>
                <a:ea typeface="Times New Roman"/>
                <a:cs typeface="Times New Roman"/>
                <a:sym typeface="Times New Roman"/>
              </a:rPr>
              <a:t>3</a:t>
            </a:r>
            <a:r>
              <a:rPr b="0" i="0" lang="en-US" sz="2800" u="none">
                <a:solidFill>
                  <a:srgbClr val="FFFFFF"/>
                </a:solidFill>
                <a:latin typeface="Times New Roman"/>
                <a:ea typeface="Times New Roman"/>
                <a:cs typeface="Times New Roman"/>
                <a:sym typeface="Times New Roman"/>
              </a:rPr>
              <a:t>CHBrCH</a:t>
            </a:r>
            <a:r>
              <a:rPr b="0" baseline="-25000" i="0" lang="en-US" sz="2800" u="none">
                <a:solidFill>
                  <a:srgbClr val="FFFFFF"/>
                </a:solidFill>
                <a:latin typeface="Times New Roman"/>
                <a:ea typeface="Times New Roman"/>
                <a:cs typeface="Times New Roman"/>
                <a:sym typeface="Times New Roman"/>
              </a:rPr>
              <a:t>3</a:t>
            </a:r>
            <a:endParaRPr/>
          </a:p>
          <a:p>
            <a:pPr indent="0" lvl="0" marL="0" rtl="0" algn="l">
              <a:lnSpc>
                <a:spcPct val="100000"/>
              </a:lnSpc>
              <a:spcBef>
                <a:spcPts val="560"/>
              </a:spcBef>
              <a:spcAft>
                <a:spcPts val="0"/>
              </a:spcAft>
              <a:buClr>
                <a:srgbClr val="FFFFFF"/>
              </a:buClr>
              <a:buSzPts val="2000"/>
              <a:buNone/>
            </a:pPr>
            <a:r>
              <a:rPr b="0" i="0" lang="en-US" sz="2000" u="none">
                <a:solidFill>
                  <a:srgbClr val="FFFFFF"/>
                </a:solidFill>
                <a:latin typeface="Times New Roman"/>
                <a:ea typeface="Times New Roman"/>
                <a:cs typeface="Times New Roman"/>
                <a:sym typeface="Times New Roman"/>
              </a:rPr>
              <a:t>(*Proceeds via free radical mechanism).</a:t>
            </a:r>
            <a:r>
              <a:rPr b="0" i="0" lang="en-US" sz="2800" u="none">
                <a:solidFill>
                  <a:srgbClr val="FFFFFF"/>
                </a:solidFill>
                <a:latin typeface="Times New Roman"/>
                <a:ea typeface="Times New Roman"/>
                <a:cs typeface="Times New Roman"/>
                <a:sym typeface="Times New Roman"/>
              </a:rPr>
              <a:t> </a:t>
            </a:r>
            <a:endParaRPr/>
          </a:p>
        </p:txBody>
      </p:sp>
      <p:sp>
        <p:nvSpPr>
          <p:cNvPr id="1274" name="Google Shape;1274;p171"/>
          <p:cNvSpPr txBox="1"/>
          <p:nvPr/>
        </p:nvSpPr>
        <p:spPr>
          <a:xfrm>
            <a:off x="0" y="152400"/>
            <a:ext cx="3454500" cy="523800"/>
          </a:xfrm>
          <a:prstGeom prst="rect">
            <a:avLst/>
          </a:prstGeom>
          <a:noFill/>
          <a:ln cap="flat" cmpd="sng" w="9525">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800"/>
              <a:buFont typeface="Times New Roman"/>
              <a:buNone/>
            </a:pPr>
            <a:r>
              <a:rPr b="1" i="0" lang="en-US" sz="2800" u="none">
                <a:solidFill>
                  <a:srgbClr val="FFFFFF"/>
                </a:solidFill>
                <a:latin typeface="Times New Roman"/>
                <a:ea typeface="Times New Roman"/>
                <a:cs typeface="Times New Roman"/>
                <a:sym typeface="Times New Roman"/>
              </a:rPr>
              <a:t>Markovnikov’s Rule:</a:t>
            </a:r>
            <a:endParaRPr/>
          </a:p>
        </p:txBody>
      </p:sp>
      <p:sp>
        <p:nvSpPr>
          <p:cNvPr id="1275" name="Google Shape;1275;p171"/>
          <p:cNvSpPr txBox="1"/>
          <p:nvPr/>
        </p:nvSpPr>
        <p:spPr>
          <a:xfrm>
            <a:off x="0" y="160337"/>
            <a:ext cx="9144000" cy="83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Times New Roman"/>
              <a:buNone/>
            </a:pPr>
            <a:r>
              <a:rPr b="0" i="1" lang="en-US" sz="2400" u="none">
                <a:solidFill>
                  <a:srgbClr val="FFFFFF"/>
                </a:solidFill>
                <a:latin typeface="Times New Roman"/>
                <a:ea typeface="Times New Roman"/>
                <a:cs typeface="Times New Roman"/>
                <a:sym typeface="Times New Roman"/>
              </a:rPr>
              <a:t>                                             </a:t>
            </a:r>
            <a:r>
              <a:rPr b="0" i="0" lang="en-US" sz="2400" u="none">
                <a:solidFill>
                  <a:srgbClr val="FFFFFF"/>
                </a:solidFill>
                <a:latin typeface="Times New Roman"/>
                <a:ea typeface="Times New Roman"/>
                <a:cs typeface="Times New Roman"/>
                <a:sym typeface="Times New Roman"/>
              </a:rPr>
              <a:t>+ve part of the addendum goes to that carbon atom which already contains the maximum number of H atoms.</a:t>
            </a:r>
            <a:endParaRPr/>
          </a:p>
        </p:txBody>
      </p:sp>
      <p:pic>
        <p:nvPicPr>
          <p:cNvPr id="1276" name="Google Shape;1276;p171"/>
          <p:cNvPicPr preferRelativeResize="0"/>
          <p:nvPr/>
        </p:nvPicPr>
        <p:blipFill rotWithShape="1">
          <a:blip r:embed="rId3">
            <a:alphaModFix/>
          </a:blip>
          <a:srcRect b="0" l="0" r="0" t="0"/>
          <a:stretch/>
        </p:blipFill>
        <p:spPr>
          <a:xfrm>
            <a:off x="1143000" y="990600"/>
            <a:ext cx="6934201" cy="1143000"/>
          </a:xfrm>
          <a:prstGeom prst="rect">
            <a:avLst/>
          </a:prstGeom>
          <a:noFill/>
          <a:ln>
            <a:noFill/>
          </a:ln>
        </p:spPr>
      </p:pic>
      <p:sp>
        <p:nvSpPr>
          <p:cNvPr id="1277" name="Google Shape;1277;p171"/>
          <p:cNvSpPr txBox="1"/>
          <p:nvPr/>
        </p:nvSpPr>
        <p:spPr>
          <a:xfrm>
            <a:off x="533400" y="1366837"/>
            <a:ext cx="3027300" cy="462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Times New Roman"/>
              <a:buNone/>
            </a:pPr>
            <a:r>
              <a:rPr b="0" i="0" lang="en-US" sz="2400" u="none">
                <a:solidFill>
                  <a:srgbClr val="FFFFFF"/>
                </a:solidFill>
                <a:latin typeface="Times New Roman"/>
                <a:ea typeface="Times New Roman"/>
                <a:cs typeface="Times New Roman"/>
                <a:sym typeface="Times New Roman"/>
              </a:rPr>
              <a:t>Unsymmetrical Alkene</a:t>
            </a:r>
            <a:endParaRPr/>
          </a:p>
        </p:txBody>
      </p:sp>
      <p:cxnSp>
        <p:nvCxnSpPr>
          <p:cNvPr id="1278" name="Google Shape;1278;p171"/>
          <p:cNvCxnSpPr/>
          <p:nvPr/>
        </p:nvCxnSpPr>
        <p:spPr>
          <a:xfrm rot="-5400000">
            <a:off x="3886200" y="3733800"/>
            <a:ext cx="76200" cy="76200"/>
          </a:xfrm>
          <a:prstGeom prst="straightConnector1">
            <a:avLst/>
          </a:prstGeom>
          <a:noFill/>
          <a:ln cap="flat" cmpd="sng" w="9525">
            <a:solidFill>
              <a:srgbClr val="4A7EBB"/>
            </a:solidFill>
            <a:prstDash val="solid"/>
            <a:miter lim="800000"/>
            <a:headEnd len="med" w="med" type="none"/>
            <a:tailEnd len="med" w="med" type="stealth"/>
          </a:ln>
        </p:spPr>
      </p:cxnSp>
      <p:cxnSp>
        <p:nvCxnSpPr>
          <p:cNvPr id="1279" name="Google Shape;1279;p171"/>
          <p:cNvCxnSpPr/>
          <p:nvPr/>
        </p:nvCxnSpPr>
        <p:spPr>
          <a:xfrm flipH="1" rot="-5400000">
            <a:off x="4038600" y="4038600"/>
            <a:ext cx="76200" cy="76200"/>
          </a:xfrm>
          <a:prstGeom prst="straightConnector1">
            <a:avLst/>
          </a:prstGeom>
          <a:noFill/>
          <a:ln cap="flat" cmpd="sng" w="9525">
            <a:solidFill>
              <a:srgbClr val="4A7EBB"/>
            </a:solidFill>
            <a:prstDash val="solid"/>
            <a:miter lim="800000"/>
            <a:headEnd len="med" w="med" type="none"/>
            <a:tailEnd len="med" w="med" type="stealth"/>
          </a:ln>
        </p:spPr>
      </p:cxnSp>
      <p:sp>
        <p:nvSpPr>
          <p:cNvPr id="1280" name="Google Shape;1280;p171"/>
          <p:cNvSpPr/>
          <p:nvPr/>
        </p:nvSpPr>
        <p:spPr>
          <a:xfrm>
            <a:off x="4648200" y="3505200"/>
            <a:ext cx="1371600" cy="152400"/>
          </a:xfrm>
          <a:prstGeom prst="rightArrow">
            <a:avLst>
              <a:gd fmla="val 20400"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281" name="Google Shape;1281;p171"/>
          <p:cNvSpPr txBox="1"/>
          <p:nvPr/>
        </p:nvSpPr>
        <p:spPr>
          <a:xfrm>
            <a:off x="4572000" y="4267200"/>
            <a:ext cx="25146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Arial"/>
              <a:buNone/>
            </a:pPr>
            <a:r>
              <a:rPr b="0" i="0" lang="en-US" sz="1600" u="none">
                <a:solidFill>
                  <a:srgbClr val="FFFFFF"/>
                </a:solidFill>
                <a:latin typeface="Arial"/>
                <a:ea typeface="Arial"/>
                <a:cs typeface="Arial"/>
                <a:sym typeface="Arial"/>
              </a:rPr>
              <a:t> No peroxide</a:t>
            </a:r>
            <a:endParaRPr/>
          </a:p>
        </p:txBody>
      </p:sp>
      <p:sp>
        <p:nvSpPr>
          <p:cNvPr id="1282" name="Google Shape;1282;p171"/>
          <p:cNvSpPr txBox="1"/>
          <p:nvPr/>
        </p:nvSpPr>
        <p:spPr>
          <a:xfrm>
            <a:off x="4724400" y="3243262"/>
            <a:ext cx="2514600" cy="33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Arial"/>
              <a:buNone/>
            </a:pPr>
            <a:r>
              <a:rPr b="0" i="0" lang="en-US" sz="1600" u="none">
                <a:solidFill>
                  <a:srgbClr val="FFFFFF"/>
                </a:solidFill>
                <a:latin typeface="Arial"/>
                <a:ea typeface="Arial"/>
                <a:cs typeface="Arial"/>
                <a:sym typeface="Arial"/>
              </a:rPr>
              <a:t> Peroxide</a:t>
            </a:r>
            <a:endParaRPr/>
          </a:p>
        </p:txBody>
      </p:sp>
      <p:sp>
        <p:nvSpPr>
          <p:cNvPr id="1283" name="Google Shape;1283;p171"/>
          <p:cNvSpPr/>
          <p:nvPr/>
        </p:nvSpPr>
        <p:spPr>
          <a:xfrm>
            <a:off x="4648200" y="4572000"/>
            <a:ext cx="1371600" cy="152400"/>
          </a:xfrm>
          <a:prstGeom prst="rightArrow">
            <a:avLst>
              <a:gd fmla="val 20400" name="adj1"/>
              <a:gd fmla="val 50000" name="adj2"/>
            </a:avLst>
          </a:prstGeom>
          <a:solidFill>
            <a:schemeClr val="accent1"/>
          </a:solidFill>
          <a:ln cap="flat" cmpd="sng" w="25400">
            <a:solidFill>
              <a:srgbClr val="385D8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grpSp>
        <p:nvGrpSpPr>
          <p:cNvPr id="1284" name="Google Shape;1284;p171"/>
          <p:cNvGrpSpPr/>
          <p:nvPr/>
        </p:nvGrpSpPr>
        <p:grpSpPr>
          <a:xfrm>
            <a:off x="3886205" y="3581400"/>
            <a:ext cx="763588" cy="1066800"/>
            <a:chOff x="3886200" y="3581400"/>
            <a:chExt cx="763588" cy="1066800"/>
          </a:xfrm>
        </p:grpSpPr>
        <p:cxnSp>
          <p:nvCxnSpPr>
            <p:cNvPr id="1285" name="Google Shape;1285;p171"/>
            <p:cNvCxnSpPr/>
            <p:nvPr/>
          </p:nvCxnSpPr>
          <p:spPr>
            <a:xfrm flipH="1">
              <a:off x="4648288" y="3581400"/>
              <a:ext cx="1500" cy="1066800"/>
            </a:xfrm>
            <a:prstGeom prst="straightConnector1">
              <a:avLst/>
            </a:prstGeom>
            <a:noFill/>
            <a:ln cap="flat" cmpd="sng" w="9525">
              <a:solidFill>
                <a:schemeClr val="lt1"/>
              </a:solidFill>
              <a:prstDash val="solid"/>
              <a:miter lim="800000"/>
              <a:headEnd len="med" w="med" type="none"/>
              <a:tailEnd len="med" w="med" type="none"/>
            </a:ln>
          </p:spPr>
        </p:cxnSp>
        <p:cxnSp>
          <p:nvCxnSpPr>
            <p:cNvPr id="1286" name="Google Shape;1286;p171"/>
            <p:cNvCxnSpPr/>
            <p:nvPr/>
          </p:nvCxnSpPr>
          <p:spPr>
            <a:xfrm>
              <a:off x="3886200" y="4038600"/>
              <a:ext cx="762000" cy="1500"/>
            </a:xfrm>
            <a:prstGeom prst="straightConnector1">
              <a:avLst/>
            </a:prstGeom>
            <a:noFill/>
            <a:ln cap="flat" cmpd="sng" w="9525">
              <a:solidFill>
                <a:schemeClr val="lt1"/>
              </a:solidFill>
              <a:prstDash val="solid"/>
              <a:miter lim="800000"/>
              <a:headEnd len="med" w="med" type="none"/>
              <a:tailEnd len="med" w="med" type="none"/>
            </a:ln>
          </p:spPr>
        </p:cxnSp>
      </p:gr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1" name="Shape 1291"/>
        <p:cNvGrpSpPr/>
        <p:nvPr/>
      </p:nvGrpSpPr>
      <p:grpSpPr>
        <a:xfrm>
          <a:off x="0" y="0"/>
          <a:ext cx="0" cy="0"/>
          <a:chOff x="0" y="0"/>
          <a:chExt cx="0" cy="0"/>
        </a:xfrm>
      </p:grpSpPr>
      <p:pic>
        <p:nvPicPr>
          <p:cNvPr id="1292" name="Google Shape;1292;p172"/>
          <p:cNvPicPr preferRelativeResize="0"/>
          <p:nvPr/>
        </p:nvPicPr>
        <p:blipFill rotWithShape="1">
          <a:blip r:embed="rId3">
            <a:alphaModFix/>
          </a:blip>
          <a:srcRect b="0" l="0" r="0" t="0"/>
          <a:stretch/>
        </p:blipFill>
        <p:spPr>
          <a:xfrm>
            <a:off x="1447800" y="1219200"/>
            <a:ext cx="6629401" cy="3030537"/>
          </a:xfrm>
          <a:prstGeom prst="rect">
            <a:avLst/>
          </a:prstGeom>
          <a:noFill/>
          <a:ln>
            <a:noFill/>
          </a:ln>
        </p:spPr>
      </p:pic>
      <p:sp>
        <p:nvSpPr>
          <p:cNvPr id="1293" name="Google Shape;1293;p172"/>
          <p:cNvSpPr txBox="1"/>
          <p:nvPr/>
        </p:nvSpPr>
        <p:spPr>
          <a:xfrm>
            <a:off x="304800" y="376237"/>
            <a:ext cx="3740100" cy="462000"/>
          </a:xfrm>
          <a:prstGeom prst="rect">
            <a:avLst/>
          </a:prstGeom>
          <a:noFill/>
          <a:ln cap="flat" cmpd="sng" w="9525">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Times New Roman"/>
              <a:buNone/>
            </a:pPr>
            <a:r>
              <a:rPr b="1" i="0" lang="en-US" sz="2400" u="none">
                <a:solidFill>
                  <a:srgbClr val="FFFFFF"/>
                </a:solidFill>
                <a:latin typeface="Times New Roman"/>
                <a:ea typeface="Times New Roman"/>
                <a:cs typeface="Times New Roman"/>
                <a:sym typeface="Times New Roman"/>
              </a:rPr>
              <a:t>(i) Addition of sulfuric acid</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8" name="Shape 1298"/>
        <p:cNvGrpSpPr/>
        <p:nvPr/>
      </p:nvGrpSpPr>
      <p:grpSpPr>
        <a:xfrm>
          <a:off x="0" y="0"/>
          <a:ext cx="0" cy="0"/>
          <a:chOff x="0" y="0"/>
          <a:chExt cx="0" cy="0"/>
        </a:xfrm>
      </p:grpSpPr>
      <p:pic>
        <p:nvPicPr>
          <p:cNvPr id="1299" name="Google Shape;1299;p173"/>
          <p:cNvPicPr preferRelativeResize="0"/>
          <p:nvPr/>
        </p:nvPicPr>
        <p:blipFill rotWithShape="1">
          <a:blip r:embed="rId3">
            <a:alphaModFix/>
          </a:blip>
          <a:srcRect b="0" l="0" r="0" t="0"/>
          <a:stretch/>
        </p:blipFill>
        <p:spPr>
          <a:xfrm>
            <a:off x="381000" y="914400"/>
            <a:ext cx="6019800" cy="1958975"/>
          </a:xfrm>
          <a:prstGeom prst="rect">
            <a:avLst/>
          </a:prstGeom>
          <a:noFill/>
          <a:ln>
            <a:noFill/>
          </a:ln>
        </p:spPr>
      </p:pic>
      <p:pic>
        <p:nvPicPr>
          <p:cNvPr id="1300" name="Google Shape;1300;p173"/>
          <p:cNvPicPr preferRelativeResize="0"/>
          <p:nvPr/>
        </p:nvPicPr>
        <p:blipFill rotWithShape="1">
          <a:blip r:embed="rId4">
            <a:alphaModFix/>
          </a:blip>
          <a:srcRect b="0" l="0" r="0" t="0"/>
          <a:stretch/>
        </p:blipFill>
        <p:spPr>
          <a:xfrm>
            <a:off x="457200" y="3200400"/>
            <a:ext cx="5040311" cy="2024062"/>
          </a:xfrm>
          <a:prstGeom prst="rect">
            <a:avLst/>
          </a:prstGeom>
          <a:noFill/>
          <a:ln>
            <a:noFill/>
          </a:ln>
        </p:spPr>
      </p:pic>
      <p:sp>
        <p:nvSpPr>
          <p:cNvPr id="1301" name="Google Shape;1301;p173"/>
          <p:cNvSpPr txBox="1"/>
          <p:nvPr/>
        </p:nvSpPr>
        <p:spPr>
          <a:xfrm>
            <a:off x="3048000" y="2362200"/>
            <a:ext cx="3103500" cy="462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Times New Roman"/>
              <a:buNone/>
            </a:pPr>
            <a:r>
              <a:rPr b="0" i="0" lang="en-US" sz="2400" u="none">
                <a:solidFill>
                  <a:srgbClr val="FFFFFF"/>
                </a:solidFill>
                <a:latin typeface="Times New Roman"/>
                <a:ea typeface="Times New Roman"/>
                <a:cs typeface="Times New Roman"/>
                <a:sym typeface="Times New Roman"/>
              </a:rPr>
              <a:t>2</a:t>
            </a:r>
            <a:r>
              <a:rPr b="0" baseline="30000" i="0" lang="en-US" sz="2400" u="none">
                <a:solidFill>
                  <a:srgbClr val="FFFFFF"/>
                </a:solidFill>
                <a:latin typeface="Times New Roman"/>
                <a:ea typeface="Times New Roman"/>
                <a:cs typeface="Times New Roman"/>
                <a:sym typeface="Times New Roman"/>
              </a:rPr>
              <a:t>o</a:t>
            </a:r>
            <a:r>
              <a:rPr b="0" i="0" lang="en-US" sz="2400" u="none">
                <a:solidFill>
                  <a:srgbClr val="FFFFFF"/>
                </a:solidFill>
                <a:latin typeface="Times New Roman"/>
                <a:ea typeface="Times New Roman"/>
                <a:cs typeface="Times New Roman"/>
                <a:sym typeface="Times New Roman"/>
              </a:rPr>
              <a:t> Carbocation prefered</a:t>
            </a:r>
            <a:endParaRPr/>
          </a:p>
        </p:txBody>
      </p:sp>
      <p:sp>
        <p:nvSpPr>
          <p:cNvPr id="1302" name="Google Shape;1302;p173"/>
          <p:cNvSpPr txBox="1"/>
          <p:nvPr/>
        </p:nvSpPr>
        <p:spPr>
          <a:xfrm>
            <a:off x="3581400" y="4648200"/>
            <a:ext cx="2001900" cy="462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Times New Roman"/>
              <a:buNone/>
            </a:pPr>
            <a:r>
              <a:rPr b="0" i="0" lang="en-US" sz="2400" u="none">
                <a:solidFill>
                  <a:srgbClr val="FFFFFF"/>
                </a:solidFill>
                <a:latin typeface="Times New Roman"/>
                <a:ea typeface="Times New Roman"/>
                <a:cs typeface="Times New Roman"/>
                <a:sym typeface="Times New Roman"/>
              </a:rPr>
              <a:t>1</a:t>
            </a:r>
            <a:r>
              <a:rPr b="0" baseline="30000" i="0" lang="en-US" sz="2400" u="none">
                <a:solidFill>
                  <a:srgbClr val="FFFFFF"/>
                </a:solidFill>
                <a:latin typeface="Times New Roman"/>
                <a:ea typeface="Times New Roman"/>
                <a:cs typeface="Times New Roman"/>
                <a:sym typeface="Times New Roman"/>
              </a:rPr>
              <a:t>o</a:t>
            </a:r>
            <a:r>
              <a:rPr b="0" i="0" lang="en-US" sz="2400" u="none">
                <a:solidFill>
                  <a:srgbClr val="FFFFFF"/>
                </a:solidFill>
                <a:latin typeface="Times New Roman"/>
                <a:ea typeface="Times New Roman"/>
                <a:cs typeface="Times New Roman"/>
                <a:sym typeface="Times New Roman"/>
              </a:rPr>
              <a:t> Carbocation</a:t>
            </a:r>
            <a:endParaRPr/>
          </a:p>
        </p:txBody>
      </p:sp>
      <p:sp>
        <p:nvSpPr>
          <p:cNvPr id="1303" name="Google Shape;1303;p173"/>
          <p:cNvSpPr txBox="1"/>
          <p:nvPr/>
        </p:nvSpPr>
        <p:spPr>
          <a:xfrm>
            <a:off x="2971800" y="5486400"/>
            <a:ext cx="2962200" cy="830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Times New Roman"/>
              <a:buNone/>
            </a:pPr>
            <a:r>
              <a:rPr b="1" i="0" lang="en-US" sz="2400" u="none">
                <a:solidFill>
                  <a:srgbClr val="FFFFFF"/>
                </a:solidFill>
                <a:latin typeface="Times New Roman"/>
                <a:ea typeface="Times New Roman"/>
                <a:cs typeface="Times New Roman"/>
                <a:sym typeface="Times New Roman"/>
              </a:rPr>
              <a:t>3</a:t>
            </a:r>
            <a:r>
              <a:rPr b="1" baseline="30000" i="0" lang="en-US" sz="2400" u="none">
                <a:solidFill>
                  <a:srgbClr val="FFFFFF"/>
                </a:solidFill>
                <a:latin typeface="Times New Roman"/>
                <a:ea typeface="Times New Roman"/>
                <a:cs typeface="Times New Roman"/>
                <a:sym typeface="Times New Roman"/>
              </a:rPr>
              <a:t>o</a:t>
            </a:r>
            <a:r>
              <a:rPr b="1" i="0" lang="en-US" sz="2400" u="none">
                <a:solidFill>
                  <a:srgbClr val="FFFFFF"/>
                </a:solidFill>
                <a:latin typeface="Times New Roman"/>
                <a:ea typeface="Times New Roman"/>
                <a:cs typeface="Times New Roman"/>
                <a:sym typeface="Times New Roman"/>
              </a:rPr>
              <a:t> &gt; 2</a:t>
            </a:r>
            <a:r>
              <a:rPr b="1" baseline="30000" i="0" lang="en-US" sz="2400" u="none">
                <a:solidFill>
                  <a:srgbClr val="FFFFFF"/>
                </a:solidFill>
                <a:latin typeface="Times New Roman"/>
                <a:ea typeface="Times New Roman"/>
                <a:cs typeface="Times New Roman"/>
                <a:sym typeface="Times New Roman"/>
              </a:rPr>
              <a:t>o</a:t>
            </a:r>
            <a:r>
              <a:rPr b="1" i="0" lang="en-US" sz="2400" u="none">
                <a:solidFill>
                  <a:srgbClr val="FFFFFF"/>
                </a:solidFill>
                <a:latin typeface="Times New Roman"/>
                <a:ea typeface="Times New Roman"/>
                <a:cs typeface="Times New Roman"/>
                <a:sym typeface="Times New Roman"/>
              </a:rPr>
              <a:t> &gt; 1</a:t>
            </a:r>
            <a:r>
              <a:rPr b="1" baseline="30000" i="0" lang="en-US" sz="2400" u="none">
                <a:solidFill>
                  <a:srgbClr val="FFFFFF"/>
                </a:solidFill>
                <a:latin typeface="Times New Roman"/>
                <a:ea typeface="Times New Roman"/>
                <a:cs typeface="Times New Roman"/>
                <a:sym typeface="Times New Roman"/>
              </a:rPr>
              <a:t>o</a:t>
            </a:r>
            <a:endParaRPr/>
          </a:p>
          <a:p>
            <a:pPr indent="0" lvl="0" marL="0" marR="0" rtl="0" algn="ctr">
              <a:lnSpc>
                <a:spcPct val="100000"/>
              </a:lnSpc>
              <a:spcBef>
                <a:spcPts val="0"/>
              </a:spcBef>
              <a:spcAft>
                <a:spcPts val="0"/>
              </a:spcAft>
              <a:buClr>
                <a:srgbClr val="FFFFFF"/>
              </a:buClr>
              <a:buSzPts val="2400"/>
              <a:buFont typeface="Times New Roman"/>
              <a:buNone/>
            </a:pPr>
            <a:r>
              <a:rPr b="1" i="0" lang="en-US" sz="2400" u="none">
                <a:solidFill>
                  <a:srgbClr val="FFFFFF"/>
                </a:solidFill>
                <a:latin typeface="Times New Roman"/>
                <a:ea typeface="Times New Roman"/>
                <a:cs typeface="Times New Roman"/>
                <a:sym typeface="Times New Roman"/>
              </a:rPr>
              <a:t>Carbocation stability</a:t>
            </a:r>
            <a:endParaRPr/>
          </a:p>
        </p:txBody>
      </p:sp>
      <p:sp>
        <p:nvSpPr>
          <p:cNvPr id="1304" name="Google Shape;1304;p173"/>
          <p:cNvSpPr txBox="1"/>
          <p:nvPr/>
        </p:nvSpPr>
        <p:spPr>
          <a:xfrm>
            <a:off x="6800850" y="2057400"/>
            <a:ext cx="2343300" cy="830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Times New Roman"/>
              <a:buNone/>
            </a:pPr>
            <a:r>
              <a:rPr b="0" i="0" lang="en-US" sz="2400" u="none">
                <a:solidFill>
                  <a:srgbClr val="FFFFFF"/>
                </a:solidFill>
                <a:latin typeface="Times New Roman"/>
                <a:ea typeface="Times New Roman"/>
                <a:cs typeface="Times New Roman"/>
                <a:sym typeface="Times New Roman"/>
              </a:rPr>
              <a:t>2-Bromopropane</a:t>
            </a:r>
            <a:endParaRPr/>
          </a:p>
          <a:p>
            <a:pPr indent="0" lvl="0" marL="0" marR="0" rtl="0" algn="ctr">
              <a:lnSpc>
                <a:spcPct val="100000"/>
              </a:lnSpc>
              <a:spcBef>
                <a:spcPts val="0"/>
              </a:spcBef>
              <a:spcAft>
                <a:spcPts val="0"/>
              </a:spcAft>
              <a:buClr>
                <a:srgbClr val="FFFFFF"/>
              </a:buClr>
              <a:buSzPts val="2400"/>
              <a:buFont typeface="Times New Roman"/>
              <a:buNone/>
            </a:pPr>
            <a:r>
              <a:rPr b="0" i="0" lang="en-US" sz="2400" u="none">
                <a:solidFill>
                  <a:srgbClr val="FFFFFF"/>
                </a:solidFill>
                <a:latin typeface="Times New Roman"/>
                <a:ea typeface="Times New Roman"/>
                <a:cs typeface="Times New Roman"/>
                <a:sym typeface="Times New Roman"/>
              </a:rPr>
              <a:t>(Major product)</a:t>
            </a:r>
            <a:endParaRPr/>
          </a:p>
        </p:txBody>
      </p:sp>
      <p:sp>
        <p:nvSpPr>
          <p:cNvPr id="1305" name="Google Shape;1305;p173"/>
          <p:cNvSpPr txBox="1"/>
          <p:nvPr/>
        </p:nvSpPr>
        <p:spPr>
          <a:xfrm>
            <a:off x="5486400" y="4343400"/>
            <a:ext cx="4038600" cy="830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Times New Roman"/>
              <a:buNone/>
            </a:pPr>
            <a:r>
              <a:rPr b="0" i="0" lang="en-US" sz="2400" u="none">
                <a:solidFill>
                  <a:srgbClr val="FFFFFF"/>
                </a:solidFill>
                <a:latin typeface="Times New Roman"/>
                <a:ea typeface="Times New Roman"/>
                <a:cs typeface="Times New Roman"/>
                <a:sym typeface="Times New Roman"/>
              </a:rPr>
              <a:t>1-Bromopropane (Minor product)</a:t>
            </a:r>
            <a:endParaRPr/>
          </a:p>
        </p:txBody>
      </p:sp>
      <p:pic>
        <p:nvPicPr>
          <p:cNvPr id="1306" name="Google Shape;1306;p173"/>
          <p:cNvPicPr preferRelativeResize="0"/>
          <p:nvPr/>
        </p:nvPicPr>
        <p:blipFill rotWithShape="1">
          <a:blip r:embed="rId5">
            <a:alphaModFix/>
          </a:blip>
          <a:srcRect b="0" l="0" r="0" t="0"/>
          <a:stretch/>
        </p:blipFill>
        <p:spPr>
          <a:xfrm>
            <a:off x="6705600" y="1447800"/>
            <a:ext cx="2438400" cy="420687"/>
          </a:xfrm>
          <a:prstGeom prst="rect">
            <a:avLst/>
          </a:prstGeom>
          <a:noFill/>
          <a:ln>
            <a:noFill/>
          </a:ln>
        </p:spPr>
      </p:pic>
      <p:pic>
        <p:nvPicPr>
          <p:cNvPr id="1307" name="Google Shape;1307;p173"/>
          <p:cNvPicPr preferRelativeResize="0"/>
          <p:nvPr/>
        </p:nvPicPr>
        <p:blipFill rotWithShape="1">
          <a:blip r:embed="rId6">
            <a:alphaModFix/>
          </a:blip>
          <a:srcRect b="0" l="0" r="0" t="0"/>
          <a:stretch/>
        </p:blipFill>
        <p:spPr>
          <a:xfrm>
            <a:off x="6629400" y="3429000"/>
            <a:ext cx="2057399" cy="596900"/>
          </a:xfrm>
          <a:prstGeom prst="rect">
            <a:avLst/>
          </a:prstGeom>
          <a:noFill/>
          <a:ln>
            <a:noFill/>
          </a:ln>
        </p:spPr>
      </p:pic>
      <p:sp>
        <p:nvSpPr>
          <p:cNvPr id="1308" name="Google Shape;1308;p173"/>
          <p:cNvSpPr txBox="1"/>
          <p:nvPr/>
        </p:nvSpPr>
        <p:spPr>
          <a:xfrm>
            <a:off x="401637" y="228600"/>
            <a:ext cx="4030800" cy="462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400"/>
              <a:buFont typeface="Times New Roman"/>
              <a:buNone/>
            </a:pPr>
            <a:r>
              <a:rPr b="1" i="0" lang="en-US" sz="2400" u="none">
                <a:solidFill>
                  <a:srgbClr val="FFFFFF"/>
                </a:solidFill>
                <a:latin typeface="Times New Roman"/>
                <a:ea typeface="Times New Roman"/>
                <a:cs typeface="Times New Roman"/>
                <a:sym typeface="Times New Roman"/>
              </a:rPr>
              <a:t>(ii) Addition of Halogen acids</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3" name="Shape 1313"/>
        <p:cNvGrpSpPr/>
        <p:nvPr/>
      </p:nvGrpSpPr>
      <p:grpSpPr>
        <a:xfrm>
          <a:off x="0" y="0"/>
          <a:ext cx="0" cy="0"/>
          <a:chOff x="0" y="0"/>
          <a:chExt cx="0" cy="0"/>
        </a:xfrm>
      </p:grpSpPr>
      <p:sp>
        <p:nvSpPr>
          <p:cNvPr id="1314" name="Google Shape;1314;p174"/>
          <p:cNvSpPr txBox="1"/>
          <p:nvPr/>
        </p:nvSpPr>
        <p:spPr>
          <a:xfrm>
            <a:off x="365125" y="414337"/>
            <a:ext cx="2762100" cy="523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800"/>
              <a:buFont typeface="Times New Roman"/>
              <a:buNone/>
            </a:pPr>
            <a:r>
              <a:rPr b="1" i="0" lang="en-US" sz="2800" u="none">
                <a:solidFill>
                  <a:srgbClr val="FFFFFF"/>
                </a:solidFill>
                <a:latin typeface="Times New Roman"/>
                <a:ea typeface="Times New Roman"/>
                <a:cs typeface="Times New Roman"/>
                <a:sym typeface="Times New Roman"/>
              </a:rPr>
              <a:t>(iii) Bromination</a:t>
            </a:r>
            <a:endParaRPr/>
          </a:p>
        </p:txBody>
      </p:sp>
      <p:sp>
        <p:nvSpPr>
          <p:cNvPr id="1315" name="Google Shape;1315;p174"/>
          <p:cNvSpPr txBox="1"/>
          <p:nvPr/>
        </p:nvSpPr>
        <p:spPr>
          <a:xfrm>
            <a:off x="304800" y="5029200"/>
            <a:ext cx="8839200" cy="12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Times New Roman"/>
              <a:buNone/>
            </a:pPr>
            <a:r>
              <a:rPr b="0" i="0" lang="en-US" sz="2400" u="none">
                <a:solidFill>
                  <a:srgbClr val="FFFFFF"/>
                </a:solidFill>
                <a:latin typeface="Times New Roman"/>
                <a:ea typeface="Times New Roman"/>
                <a:cs typeface="Times New Roman"/>
                <a:sym typeface="Times New Roman"/>
              </a:rPr>
              <a:t> Back-side nucleophilic attack of bromide ion: opening of three </a:t>
            </a:r>
            <a:br>
              <a:rPr b="0" i="0" lang="en-US" sz="2400" u="none">
                <a:solidFill>
                  <a:srgbClr val="FFFFFF"/>
                </a:solidFill>
                <a:latin typeface="Times New Roman"/>
                <a:ea typeface="Times New Roman"/>
                <a:cs typeface="Times New Roman"/>
                <a:sym typeface="Times New Roman"/>
              </a:rPr>
            </a:br>
            <a:r>
              <a:rPr b="0" i="0" lang="en-US" sz="2400" u="none">
                <a:solidFill>
                  <a:srgbClr val="FFFFFF"/>
                </a:solidFill>
                <a:latin typeface="Times New Roman"/>
                <a:ea typeface="Times New Roman"/>
                <a:cs typeface="Times New Roman"/>
                <a:sym typeface="Times New Roman"/>
              </a:rPr>
              <a:t> membered ring.</a:t>
            </a:r>
            <a:endParaRPr/>
          </a:p>
          <a:p>
            <a:pPr indent="0" lvl="0" marL="0" marR="0" rtl="0" algn="l">
              <a:lnSpc>
                <a:spcPct val="100000"/>
              </a:lnSpc>
              <a:spcBef>
                <a:spcPts val="0"/>
              </a:spcBef>
              <a:spcAft>
                <a:spcPts val="0"/>
              </a:spcAft>
              <a:buClr>
                <a:srgbClr val="FFFFFF"/>
              </a:buClr>
              <a:buSzPts val="2400"/>
              <a:buFont typeface="Times New Roman"/>
              <a:buNone/>
            </a:pPr>
            <a:r>
              <a:rPr b="0" i="0" lang="en-US" sz="2400" u="none">
                <a:solidFill>
                  <a:srgbClr val="FFFFFF"/>
                </a:solidFill>
                <a:latin typeface="Times New Roman"/>
                <a:ea typeface="Times New Roman"/>
                <a:cs typeface="Times New Roman"/>
                <a:sym typeface="Times New Roman"/>
              </a:rPr>
              <a:t> *Stereospecific Product</a:t>
            </a:r>
            <a:endParaRPr/>
          </a:p>
        </p:txBody>
      </p:sp>
      <p:pic>
        <p:nvPicPr>
          <p:cNvPr id="1316" name="Google Shape;1316;p174"/>
          <p:cNvPicPr preferRelativeResize="0"/>
          <p:nvPr/>
        </p:nvPicPr>
        <p:blipFill rotWithShape="1">
          <a:blip r:embed="rId3">
            <a:alphaModFix/>
          </a:blip>
          <a:srcRect b="0" l="0" r="0" t="0"/>
          <a:stretch/>
        </p:blipFill>
        <p:spPr>
          <a:xfrm>
            <a:off x="1600200" y="1066800"/>
            <a:ext cx="4943475" cy="1211262"/>
          </a:xfrm>
          <a:prstGeom prst="rect">
            <a:avLst/>
          </a:prstGeom>
          <a:noFill/>
          <a:ln>
            <a:noFill/>
          </a:ln>
        </p:spPr>
      </p:pic>
      <p:pic>
        <p:nvPicPr>
          <p:cNvPr id="1317" name="Google Shape;1317;p174"/>
          <p:cNvPicPr preferRelativeResize="0"/>
          <p:nvPr/>
        </p:nvPicPr>
        <p:blipFill rotWithShape="1">
          <a:blip r:embed="rId4">
            <a:alphaModFix/>
          </a:blip>
          <a:srcRect b="0" l="0" r="0" t="0"/>
          <a:stretch/>
        </p:blipFill>
        <p:spPr>
          <a:xfrm>
            <a:off x="1981200" y="3124200"/>
            <a:ext cx="4800601" cy="1827212"/>
          </a:xfrm>
          <a:prstGeom prst="rect">
            <a:avLst/>
          </a:prstGeom>
          <a:noFill/>
          <a:ln>
            <a:noFill/>
          </a:ln>
        </p:spPr>
      </p:pic>
      <p:sp>
        <p:nvSpPr>
          <p:cNvPr id="1318" name="Google Shape;1318;p174"/>
          <p:cNvSpPr txBox="1"/>
          <p:nvPr/>
        </p:nvSpPr>
        <p:spPr>
          <a:xfrm>
            <a:off x="228600" y="2482850"/>
            <a:ext cx="4295700" cy="4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Times New Roman"/>
              <a:buNone/>
            </a:pPr>
            <a:r>
              <a:rPr b="0" i="0" lang="en-US" sz="2400" u="none">
                <a:solidFill>
                  <a:srgbClr val="FFFFFF"/>
                </a:solidFill>
                <a:latin typeface="Times New Roman"/>
                <a:ea typeface="Times New Roman"/>
                <a:cs typeface="Times New Roman"/>
                <a:sym typeface="Times New Roman"/>
              </a:rPr>
              <a:t>Formation of cyclic intermediate.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3" name="Shape 1323"/>
        <p:cNvGrpSpPr/>
        <p:nvPr/>
      </p:nvGrpSpPr>
      <p:grpSpPr>
        <a:xfrm>
          <a:off x="0" y="0"/>
          <a:ext cx="0" cy="0"/>
          <a:chOff x="0" y="0"/>
          <a:chExt cx="0" cy="0"/>
        </a:xfrm>
      </p:grpSpPr>
      <p:pic>
        <p:nvPicPr>
          <p:cNvPr id="1324" name="Google Shape;1324;p175"/>
          <p:cNvPicPr preferRelativeResize="0"/>
          <p:nvPr/>
        </p:nvPicPr>
        <p:blipFill rotWithShape="1">
          <a:blip r:embed="rId3">
            <a:alphaModFix/>
          </a:blip>
          <a:srcRect b="0" l="0" r="0" t="0"/>
          <a:stretch/>
        </p:blipFill>
        <p:spPr>
          <a:xfrm>
            <a:off x="914400" y="838200"/>
            <a:ext cx="6337299" cy="5475287"/>
          </a:xfrm>
          <a:prstGeom prst="rect">
            <a:avLst/>
          </a:prstGeom>
          <a:noFill/>
          <a:ln>
            <a:noFill/>
          </a:ln>
        </p:spPr>
      </p:pic>
      <p:sp>
        <p:nvSpPr>
          <p:cNvPr id="1325" name="Google Shape;1325;p175"/>
          <p:cNvSpPr txBox="1"/>
          <p:nvPr/>
        </p:nvSpPr>
        <p:spPr>
          <a:xfrm>
            <a:off x="304800" y="304800"/>
            <a:ext cx="5397600" cy="523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800"/>
              <a:buFont typeface="Times New Roman"/>
              <a:buNone/>
            </a:pPr>
            <a:r>
              <a:rPr b="1" i="0" lang="en-US" sz="2800" u="none">
                <a:solidFill>
                  <a:srgbClr val="FFFFFF"/>
                </a:solidFill>
                <a:latin typeface="Times New Roman"/>
                <a:ea typeface="Times New Roman"/>
                <a:cs typeface="Times New Roman"/>
                <a:sym typeface="Times New Roman"/>
              </a:rPr>
              <a:t>(iv) Hydrogenation – “Reduction”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1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9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9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2_Cloud skipper design template">
  <a:themeElements>
    <a:clrScheme name="Cloud skipper design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1_Cloud skipper design template">
  <a:themeElements>
    <a:clrScheme name="Cloud skipper design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2_Microsoft Office 98">
  <a:themeElements>
    <a:clrScheme name="">
      <a:dk1>
        <a:srgbClr val="000000"/>
      </a:dk1>
      <a:lt1>
        <a:srgbClr val="618FFD"/>
      </a:lt1>
      <a:dk2>
        <a:srgbClr val="000000"/>
      </a:dk2>
      <a:lt2>
        <a:srgbClr val="919191"/>
      </a:lt2>
      <a:accent1>
        <a:srgbClr val="618FFD"/>
      </a:accent1>
      <a:accent2>
        <a:srgbClr val="00AE00"/>
      </a:accent2>
      <a:accent3>
        <a:srgbClr val="B7C6FE"/>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20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8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7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Microsoft Office 98">
  <a:themeElements>
    <a:clrScheme name="">
      <a:dk1>
        <a:srgbClr val="000000"/>
      </a:dk1>
      <a:lt1>
        <a:srgbClr val="618FFD"/>
      </a:lt1>
      <a:dk2>
        <a:srgbClr val="000000"/>
      </a:dk2>
      <a:lt2>
        <a:srgbClr val="919191"/>
      </a:lt2>
      <a:accent1>
        <a:srgbClr val="618FFD"/>
      </a:accent1>
      <a:accent2>
        <a:srgbClr val="00AE00"/>
      </a:accent2>
      <a:accent3>
        <a:srgbClr val="B7C6FE"/>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27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Microsoft Office 98">
  <a:themeElements>
    <a:clrScheme name="">
      <a:dk1>
        <a:srgbClr val="000000"/>
      </a:dk1>
      <a:lt1>
        <a:srgbClr val="618FFD"/>
      </a:lt1>
      <a:dk2>
        <a:srgbClr val="000000"/>
      </a:dk2>
      <a:lt2>
        <a:srgbClr val="919191"/>
      </a:lt2>
      <a:accent1>
        <a:srgbClr val="618FFD"/>
      </a:accent1>
      <a:accent2>
        <a:srgbClr val="00AE00"/>
      </a:accent2>
      <a:accent3>
        <a:srgbClr val="B7C6FE"/>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loud skipper design template">
  <a:themeElements>
    <a:clrScheme name="Cloud skipper design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_Cloud skipper design template">
  <a:themeElements>
    <a:clrScheme name="Cloud skipper design 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